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59" r:id="rId2"/>
    <p:sldId id="327" r:id="rId3"/>
    <p:sldId id="266" r:id="rId4"/>
    <p:sldId id="267" r:id="rId5"/>
    <p:sldId id="270" r:id="rId6"/>
    <p:sldId id="269" r:id="rId7"/>
    <p:sldId id="273" r:id="rId8"/>
    <p:sldId id="274" r:id="rId9"/>
    <p:sldId id="328" r:id="rId10"/>
    <p:sldId id="277" r:id="rId11"/>
    <p:sldId id="278" r:id="rId12"/>
    <p:sldId id="329" r:id="rId13"/>
    <p:sldId id="280" r:id="rId14"/>
    <p:sldId id="282" r:id="rId15"/>
    <p:sldId id="284" r:id="rId16"/>
    <p:sldId id="285" r:id="rId17"/>
    <p:sldId id="283" r:id="rId18"/>
    <p:sldId id="294" r:id="rId19"/>
    <p:sldId id="317" r:id="rId20"/>
    <p:sldId id="331" r:id="rId21"/>
    <p:sldId id="313" r:id="rId22"/>
    <p:sldId id="315" r:id="rId23"/>
    <p:sldId id="314" r:id="rId24"/>
    <p:sldId id="316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29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8" r:id="rId41"/>
    <p:sldId id="306" r:id="rId42"/>
    <p:sldId id="309" r:id="rId43"/>
    <p:sldId id="292" r:id="rId44"/>
    <p:sldId id="290" r:id="rId45"/>
    <p:sldId id="297" r:id="rId46"/>
    <p:sldId id="298" r:id="rId47"/>
  </p:sldIdLst>
  <p:sldSz cx="12192000" cy="6858000"/>
  <p:notesSz cx="6858000" cy="9144000"/>
  <p:embeddedFontLst>
    <p:embeddedFont>
      <p:font typeface="Calibri Light" panose="020F0302020204030204" pitchFamily="34" charset="0"/>
      <p:regular r:id="rId49"/>
      <p:italic r:id="rId50"/>
    </p:embeddedFont>
    <p:embeddedFont>
      <p:font typeface="CMU Bright" panose="02000603000000000000" pitchFamily="2" charset="0"/>
      <p:regular r:id="rId51"/>
      <p:bold r:id="rId52"/>
      <p:italic r:id="rId53"/>
    </p:embeddedFont>
    <p:embeddedFont>
      <p:font typeface="Lato Light" panose="020F0502020204030203" pitchFamily="34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Goudy Old Style" panose="02020502050305020303" pitchFamily="18" charset="0"/>
      <p:regular r:id="rId60"/>
      <p:bold r:id="rId61"/>
      <p:italic r:id="rId62"/>
    </p:embeddedFont>
    <p:embeddedFont>
      <p:font typeface="Cambria Math" panose="02040503050406030204" pitchFamily="18" charset="0"/>
      <p:regular r:id="rId63"/>
    </p:embeddedFont>
    <p:embeddedFont>
      <p:font typeface="CMU Typewriter Text Variable Wi" panose="02000603000000000000" pitchFamily="2" charset="0"/>
      <p:regular r:id="rId64"/>
      <p: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238" autoAdjust="0"/>
  </p:normalViewPr>
  <p:slideViewPr>
    <p:cSldViewPr snapToGrid="0">
      <p:cViewPr>
        <p:scale>
          <a:sx n="66" d="100"/>
          <a:sy n="66" d="100"/>
        </p:scale>
        <p:origin x="60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AlexNet_CIFAR10_PS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AlexNet_CIFAR10_PS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AlexNet_CIFAR10_PS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AlexNet_CIFAR10_PS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oim\Desktop\Course\Project%202\doc\Results\Resnet18_CIFAR10_PS2_ops_summery_ones1x3_ma3.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Mode Breakdown</a:t>
            </a:r>
          </a:p>
          <a:p>
            <a:pPr>
              <a:defRPr/>
            </a:pPr>
            <a:r>
              <a:rPr lang="en-US" dirty="0" err="1"/>
              <a:t>AlexNet</a:t>
            </a:r>
            <a:r>
              <a:rPr lang="en-US" dirty="0"/>
              <a:t>, CIFAR10, Patch Size = 3</a:t>
            </a:r>
          </a:p>
        </c:rich>
      </c:tx>
      <c:layout>
        <c:manualLayout>
          <c:xMode val="edge"/>
          <c:yMode val="edge"/>
          <c:x val="0.24106352559588584"/>
          <c:y val="2.34604208610469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91285499424932"/>
          <c:y val="0.14306488772236803"/>
          <c:w val="0.8624935857736884"/>
          <c:h val="0.71845231846019253"/>
        </c:manualLayout>
      </c:layout>
      <c:scatterChart>
        <c:scatterStyle val="lineMarker"/>
        <c:varyColors val="0"/>
        <c:ser>
          <c:idx val="3"/>
          <c:order val="0"/>
          <c:tx>
            <c:strRef>
              <c:f>Summery!$E$11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'Max Granularity'!$B$2:$B$431</c:f>
              <c:numCache>
                <c:formatCode>General</c:formatCode>
                <c:ptCount val="430"/>
                <c:pt idx="0">
                  <c:v>24.9</c:v>
                </c:pt>
                <c:pt idx="1">
                  <c:v>26.5</c:v>
                </c:pt>
                <c:pt idx="2">
                  <c:v>25.2</c:v>
                </c:pt>
                <c:pt idx="3">
                  <c:v>26.3</c:v>
                </c:pt>
                <c:pt idx="4">
                  <c:v>26.9</c:v>
                </c:pt>
                <c:pt idx="5">
                  <c:v>27</c:v>
                </c:pt>
                <c:pt idx="6">
                  <c:v>25</c:v>
                </c:pt>
                <c:pt idx="7">
                  <c:v>26.4</c:v>
                </c:pt>
                <c:pt idx="8">
                  <c:v>25.6</c:v>
                </c:pt>
                <c:pt idx="9">
                  <c:v>26</c:v>
                </c:pt>
                <c:pt idx="10">
                  <c:v>26.8</c:v>
                </c:pt>
                <c:pt idx="11">
                  <c:v>25.2</c:v>
                </c:pt>
                <c:pt idx="12">
                  <c:v>25.3</c:v>
                </c:pt>
                <c:pt idx="13">
                  <c:v>27</c:v>
                </c:pt>
                <c:pt idx="14">
                  <c:v>28.9</c:v>
                </c:pt>
                <c:pt idx="15">
                  <c:v>27.6</c:v>
                </c:pt>
                <c:pt idx="16">
                  <c:v>28.8</c:v>
                </c:pt>
                <c:pt idx="17">
                  <c:v>27.1</c:v>
                </c:pt>
                <c:pt idx="18">
                  <c:v>28.1</c:v>
                </c:pt>
                <c:pt idx="19">
                  <c:v>28</c:v>
                </c:pt>
                <c:pt idx="20">
                  <c:v>28.3</c:v>
                </c:pt>
                <c:pt idx="21">
                  <c:v>29.6</c:v>
                </c:pt>
                <c:pt idx="22">
                  <c:v>29.2</c:v>
                </c:pt>
                <c:pt idx="23">
                  <c:v>28.9</c:v>
                </c:pt>
                <c:pt idx="24">
                  <c:v>29.7</c:v>
                </c:pt>
                <c:pt idx="25">
                  <c:v>30.5</c:v>
                </c:pt>
                <c:pt idx="26">
                  <c:v>28.2</c:v>
                </c:pt>
                <c:pt idx="27">
                  <c:v>30.6</c:v>
                </c:pt>
                <c:pt idx="28">
                  <c:v>32.5</c:v>
                </c:pt>
                <c:pt idx="29">
                  <c:v>31.4</c:v>
                </c:pt>
                <c:pt idx="30">
                  <c:v>30.6</c:v>
                </c:pt>
                <c:pt idx="31">
                  <c:v>30.7</c:v>
                </c:pt>
                <c:pt idx="32">
                  <c:v>30.6</c:v>
                </c:pt>
                <c:pt idx="33">
                  <c:v>30.6</c:v>
                </c:pt>
                <c:pt idx="34">
                  <c:v>30.8</c:v>
                </c:pt>
                <c:pt idx="35">
                  <c:v>30.8</c:v>
                </c:pt>
                <c:pt idx="36">
                  <c:v>30.8</c:v>
                </c:pt>
                <c:pt idx="37">
                  <c:v>30.8</c:v>
                </c:pt>
                <c:pt idx="38">
                  <c:v>30.8</c:v>
                </c:pt>
                <c:pt idx="39">
                  <c:v>31.6</c:v>
                </c:pt>
                <c:pt idx="40">
                  <c:v>31.7</c:v>
                </c:pt>
                <c:pt idx="41">
                  <c:v>31.9</c:v>
                </c:pt>
                <c:pt idx="42">
                  <c:v>28.3</c:v>
                </c:pt>
                <c:pt idx="43">
                  <c:v>27.3</c:v>
                </c:pt>
                <c:pt idx="44">
                  <c:v>28.1</c:v>
                </c:pt>
                <c:pt idx="45">
                  <c:v>28.7</c:v>
                </c:pt>
                <c:pt idx="46">
                  <c:v>27.5</c:v>
                </c:pt>
                <c:pt idx="47">
                  <c:v>27.3</c:v>
                </c:pt>
                <c:pt idx="48">
                  <c:v>29.2</c:v>
                </c:pt>
                <c:pt idx="49">
                  <c:v>29.8</c:v>
                </c:pt>
                <c:pt idx="50">
                  <c:v>31.1</c:v>
                </c:pt>
                <c:pt idx="51">
                  <c:v>32.1</c:v>
                </c:pt>
                <c:pt idx="52">
                  <c:v>33.5</c:v>
                </c:pt>
                <c:pt idx="53">
                  <c:v>33.299999999999997</c:v>
                </c:pt>
                <c:pt idx="54">
                  <c:v>33.799999999999997</c:v>
                </c:pt>
                <c:pt idx="55">
                  <c:v>34.1</c:v>
                </c:pt>
                <c:pt idx="56">
                  <c:v>35.6</c:v>
                </c:pt>
                <c:pt idx="57">
                  <c:v>34</c:v>
                </c:pt>
                <c:pt idx="58">
                  <c:v>34.1</c:v>
                </c:pt>
                <c:pt idx="59">
                  <c:v>34.9</c:v>
                </c:pt>
                <c:pt idx="60">
                  <c:v>36</c:v>
                </c:pt>
                <c:pt idx="61">
                  <c:v>36.9</c:v>
                </c:pt>
                <c:pt idx="62">
                  <c:v>35.700000000000003</c:v>
                </c:pt>
                <c:pt idx="63">
                  <c:v>35.9</c:v>
                </c:pt>
                <c:pt idx="64">
                  <c:v>34.9</c:v>
                </c:pt>
                <c:pt idx="65">
                  <c:v>35</c:v>
                </c:pt>
                <c:pt idx="66">
                  <c:v>36.4</c:v>
                </c:pt>
                <c:pt idx="67">
                  <c:v>36.4</c:v>
                </c:pt>
                <c:pt idx="68">
                  <c:v>35.799999999999997</c:v>
                </c:pt>
                <c:pt idx="69">
                  <c:v>37.1</c:v>
                </c:pt>
                <c:pt idx="70">
                  <c:v>37.9</c:v>
                </c:pt>
                <c:pt idx="71">
                  <c:v>36</c:v>
                </c:pt>
                <c:pt idx="72">
                  <c:v>37.1</c:v>
                </c:pt>
                <c:pt idx="73">
                  <c:v>38.6</c:v>
                </c:pt>
                <c:pt idx="74">
                  <c:v>39.6</c:v>
                </c:pt>
                <c:pt idx="75">
                  <c:v>38.5</c:v>
                </c:pt>
                <c:pt idx="76">
                  <c:v>38.700000000000003</c:v>
                </c:pt>
                <c:pt idx="77">
                  <c:v>37.6</c:v>
                </c:pt>
                <c:pt idx="78">
                  <c:v>38</c:v>
                </c:pt>
                <c:pt idx="79">
                  <c:v>37.6</c:v>
                </c:pt>
                <c:pt idx="80">
                  <c:v>38.700000000000003</c:v>
                </c:pt>
                <c:pt idx="81">
                  <c:v>39.700000000000003</c:v>
                </c:pt>
                <c:pt idx="82">
                  <c:v>39.700000000000003</c:v>
                </c:pt>
                <c:pt idx="83">
                  <c:v>40.6</c:v>
                </c:pt>
                <c:pt idx="84">
                  <c:v>39.700000000000003</c:v>
                </c:pt>
                <c:pt idx="85">
                  <c:v>38.9</c:v>
                </c:pt>
                <c:pt idx="86">
                  <c:v>41.2</c:v>
                </c:pt>
                <c:pt idx="87">
                  <c:v>40.5</c:v>
                </c:pt>
                <c:pt idx="88">
                  <c:v>40.1</c:v>
                </c:pt>
                <c:pt idx="89">
                  <c:v>39.5</c:v>
                </c:pt>
                <c:pt idx="90">
                  <c:v>41.1</c:v>
                </c:pt>
                <c:pt idx="91">
                  <c:v>41.6</c:v>
                </c:pt>
                <c:pt idx="92">
                  <c:v>39.799999999999997</c:v>
                </c:pt>
                <c:pt idx="93">
                  <c:v>40.700000000000003</c:v>
                </c:pt>
                <c:pt idx="94">
                  <c:v>41.3</c:v>
                </c:pt>
                <c:pt idx="95">
                  <c:v>38.9</c:v>
                </c:pt>
                <c:pt idx="96">
                  <c:v>40.6</c:v>
                </c:pt>
                <c:pt idx="97">
                  <c:v>40.5</c:v>
                </c:pt>
                <c:pt idx="98">
                  <c:v>40</c:v>
                </c:pt>
                <c:pt idx="99">
                  <c:v>41.2</c:v>
                </c:pt>
                <c:pt idx="100">
                  <c:v>41.2</c:v>
                </c:pt>
                <c:pt idx="101">
                  <c:v>40.4</c:v>
                </c:pt>
                <c:pt idx="102">
                  <c:v>40.700000000000003</c:v>
                </c:pt>
                <c:pt idx="103">
                  <c:v>41.8</c:v>
                </c:pt>
                <c:pt idx="104">
                  <c:v>42.2</c:v>
                </c:pt>
                <c:pt idx="105">
                  <c:v>40.700000000000003</c:v>
                </c:pt>
                <c:pt idx="106">
                  <c:v>41.6</c:v>
                </c:pt>
                <c:pt idx="107">
                  <c:v>42</c:v>
                </c:pt>
                <c:pt idx="108">
                  <c:v>40.200000000000003</c:v>
                </c:pt>
                <c:pt idx="109">
                  <c:v>42.1</c:v>
                </c:pt>
                <c:pt idx="110">
                  <c:v>42.9</c:v>
                </c:pt>
                <c:pt idx="111">
                  <c:v>41.2</c:v>
                </c:pt>
                <c:pt idx="112">
                  <c:v>41.7</c:v>
                </c:pt>
                <c:pt idx="113">
                  <c:v>42.5</c:v>
                </c:pt>
                <c:pt idx="114">
                  <c:v>43</c:v>
                </c:pt>
                <c:pt idx="115">
                  <c:v>42.1</c:v>
                </c:pt>
                <c:pt idx="116">
                  <c:v>42.2</c:v>
                </c:pt>
                <c:pt idx="117">
                  <c:v>40.9</c:v>
                </c:pt>
                <c:pt idx="118">
                  <c:v>42.4</c:v>
                </c:pt>
                <c:pt idx="119">
                  <c:v>42</c:v>
                </c:pt>
                <c:pt idx="120">
                  <c:v>41.9</c:v>
                </c:pt>
                <c:pt idx="121">
                  <c:v>41.5</c:v>
                </c:pt>
                <c:pt idx="122">
                  <c:v>42.7</c:v>
                </c:pt>
                <c:pt idx="123">
                  <c:v>42.5</c:v>
                </c:pt>
                <c:pt idx="124">
                  <c:v>42.2</c:v>
                </c:pt>
                <c:pt idx="125">
                  <c:v>42.4</c:v>
                </c:pt>
                <c:pt idx="126">
                  <c:v>43.7</c:v>
                </c:pt>
                <c:pt idx="127">
                  <c:v>42.5</c:v>
                </c:pt>
                <c:pt idx="128">
                  <c:v>42.4</c:v>
                </c:pt>
                <c:pt idx="129">
                  <c:v>42.3</c:v>
                </c:pt>
                <c:pt idx="130">
                  <c:v>43.5</c:v>
                </c:pt>
                <c:pt idx="131">
                  <c:v>42.8</c:v>
                </c:pt>
                <c:pt idx="132">
                  <c:v>44</c:v>
                </c:pt>
                <c:pt idx="133">
                  <c:v>44.1</c:v>
                </c:pt>
                <c:pt idx="134">
                  <c:v>42.1</c:v>
                </c:pt>
                <c:pt idx="135">
                  <c:v>42.9</c:v>
                </c:pt>
                <c:pt idx="136">
                  <c:v>42.5</c:v>
                </c:pt>
                <c:pt idx="137">
                  <c:v>43.3</c:v>
                </c:pt>
                <c:pt idx="138">
                  <c:v>43.3</c:v>
                </c:pt>
                <c:pt idx="139">
                  <c:v>43.1</c:v>
                </c:pt>
                <c:pt idx="140">
                  <c:v>42.9</c:v>
                </c:pt>
                <c:pt idx="141">
                  <c:v>43.6</c:v>
                </c:pt>
                <c:pt idx="142">
                  <c:v>42.9</c:v>
                </c:pt>
                <c:pt idx="143">
                  <c:v>43.4</c:v>
                </c:pt>
                <c:pt idx="144">
                  <c:v>43.3</c:v>
                </c:pt>
                <c:pt idx="145">
                  <c:v>41.6</c:v>
                </c:pt>
                <c:pt idx="146">
                  <c:v>44.6</c:v>
                </c:pt>
                <c:pt idx="147">
                  <c:v>43.3</c:v>
                </c:pt>
                <c:pt idx="148">
                  <c:v>43.3</c:v>
                </c:pt>
                <c:pt idx="149">
                  <c:v>43.7</c:v>
                </c:pt>
                <c:pt idx="150">
                  <c:v>44.7</c:v>
                </c:pt>
                <c:pt idx="151">
                  <c:v>43.7</c:v>
                </c:pt>
                <c:pt idx="152">
                  <c:v>44.9</c:v>
                </c:pt>
                <c:pt idx="153">
                  <c:v>44.5</c:v>
                </c:pt>
                <c:pt idx="154">
                  <c:v>42.7</c:v>
                </c:pt>
                <c:pt idx="155">
                  <c:v>43.6</c:v>
                </c:pt>
                <c:pt idx="156">
                  <c:v>44.9</c:v>
                </c:pt>
                <c:pt idx="157">
                  <c:v>44.5</c:v>
                </c:pt>
                <c:pt idx="158">
                  <c:v>45.3</c:v>
                </c:pt>
                <c:pt idx="159">
                  <c:v>44.7</c:v>
                </c:pt>
                <c:pt idx="160">
                  <c:v>46.1</c:v>
                </c:pt>
                <c:pt idx="161">
                  <c:v>46.1</c:v>
                </c:pt>
                <c:pt idx="162">
                  <c:v>46</c:v>
                </c:pt>
                <c:pt idx="163">
                  <c:v>46.3</c:v>
                </c:pt>
                <c:pt idx="164">
                  <c:v>46.5</c:v>
                </c:pt>
                <c:pt idx="165">
                  <c:v>46.5</c:v>
                </c:pt>
                <c:pt idx="166">
                  <c:v>44.3</c:v>
                </c:pt>
                <c:pt idx="167">
                  <c:v>44.5</c:v>
                </c:pt>
                <c:pt idx="168">
                  <c:v>45.9</c:v>
                </c:pt>
                <c:pt idx="169">
                  <c:v>43.8</c:v>
                </c:pt>
                <c:pt idx="170">
                  <c:v>43.3</c:v>
                </c:pt>
                <c:pt idx="171">
                  <c:v>45.7</c:v>
                </c:pt>
                <c:pt idx="172">
                  <c:v>44.3</c:v>
                </c:pt>
                <c:pt idx="173">
                  <c:v>45.9</c:v>
                </c:pt>
                <c:pt idx="174">
                  <c:v>45</c:v>
                </c:pt>
                <c:pt idx="175">
                  <c:v>43.9</c:v>
                </c:pt>
                <c:pt idx="176">
                  <c:v>44</c:v>
                </c:pt>
                <c:pt idx="177">
                  <c:v>46</c:v>
                </c:pt>
                <c:pt idx="178">
                  <c:v>45.4</c:v>
                </c:pt>
                <c:pt idx="179">
                  <c:v>46.3</c:v>
                </c:pt>
                <c:pt idx="180">
                  <c:v>46.1</c:v>
                </c:pt>
                <c:pt idx="181">
                  <c:v>45.3</c:v>
                </c:pt>
                <c:pt idx="182">
                  <c:v>46.2</c:v>
                </c:pt>
                <c:pt idx="183">
                  <c:v>46.1</c:v>
                </c:pt>
                <c:pt idx="184">
                  <c:v>49.2</c:v>
                </c:pt>
                <c:pt idx="185">
                  <c:v>48.3</c:v>
                </c:pt>
                <c:pt idx="186">
                  <c:v>47.5</c:v>
                </c:pt>
                <c:pt idx="187">
                  <c:v>45.2</c:v>
                </c:pt>
                <c:pt idx="188">
                  <c:v>46.8</c:v>
                </c:pt>
                <c:pt idx="189">
                  <c:v>45.9</c:v>
                </c:pt>
                <c:pt idx="190">
                  <c:v>46.8</c:v>
                </c:pt>
                <c:pt idx="191">
                  <c:v>47.2</c:v>
                </c:pt>
                <c:pt idx="192">
                  <c:v>47</c:v>
                </c:pt>
                <c:pt idx="193">
                  <c:v>47.2</c:v>
                </c:pt>
                <c:pt idx="194">
                  <c:v>48.5</c:v>
                </c:pt>
                <c:pt idx="195">
                  <c:v>47.1</c:v>
                </c:pt>
                <c:pt idx="196">
                  <c:v>47.8</c:v>
                </c:pt>
                <c:pt idx="197">
                  <c:v>48.4</c:v>
                </c:pt>
                <c:pt idx="198">
                  <c:v>47</c:v>
                </c:pt>
                <c:pt idx="199">
                  <c:v>48.6</c:v>
                </c:pt>
                <c:pt idx="200">
                  <c:v>47.9</c:v>
                </c:pt>
                <c:pt idx="201">
                  <c:v>49</c:v>
                </c:pt>
                <c:pt idx="202">
                  <c:v>48.5</c:v>
                </c:pt>
                <c:pt idx="203">
                  <c:v>47.3</c:v>
                </c:pt>
                <c:pt idx="204">
                  <c:v>47.2</c:v>
                </c:pt>
                <c:pt idx="205">
                  <c:v>47.6</c:v>
                </c:pt>
                <c:pt idx="206">
                  <c:v>48.6</c:v>
                </c:pt>
                <c:pt idx="207">
                  <c:v>49.3</c:v>
                </c:pt>
                <c:pt idx="208">
                  <c:v>49.5</c:v>
                </c:pt>
                <c:pt idx="209">
                  <c:v>48.3</c:v>
                </c:pt>
                <c:pt idx="210">
                  <c:v>49.8</c:v>
                </c:pt>
                <c:pt idx="211">
                  <c:v>50.3</c:v>
                </c:pt>
                <c:pt idx="212">
                  <c:v>50.1</c:v>
                </c:pt>
                <c:pt idx="213">
                  <c:v>50.2</c:v>
                </c:pt>
                <c:pt idx="214">
                  <c:v>48.3</c:v>
                </c:pt>
                <c:pt idx="215">
                  <c:v>49.5</c:v>
                </c:pt>
                <c:pt idx="216">
                  <c:v>48.2</c:v>
                </c:pt>
                <c:pt idx="217">
                  <c:v>49.6</c:v>
                </c:pt>
                <c:pt idx="218">
                  <c:v>50</c:v>
                </c:pt>
                <c:pt idx="219">
                  <c:v>48.1</c:v>
                </c:pt>
                <c:pt idx="220">
                  <c:v>49.7</c:v>
                </c:pt>
                <c:pt idx="221">
                  <c:v>49.5</c:v>
                </c:pt>
                <c:pt idx="222">
                  <c:v>50.9</c:v>
                </c:pt>
                <c:pt idx="223">
                  <c:v>49.2</c:v>
                </c:pt>
                <c:pt idx="224">
                  <c:v>48.5</c:v>
                </c:pt>
                <c:pt idx="225">
                  <c:v>48.8</c:v>
                </c:pt>
                <c:pt idx="226">
                  <c:v>49.2</c:v>
                </c:pt>
                <c:pt idx="227">
                  <c:v>49</c:v>
                </c:pt>
                <c:pt idx="228">
                  <c:v>48.9</c:v>
                </c:pt>
                <c:pt idx="229">
                  <c:v>49.2</c:v>
                </c:pt>
                <c:pt idx="230">
                  <c:v>50.7</c:v>
                </c:pt>
                <c:pt idx="231">
                  <c:v>50.9</c:v>
                </c:pt>
                <c:pt idx="232">
                  <c:v>50.4</c:v>
                </c:pt>
                <c:pt idx="233">
                  <c:v>49.2</c:v>
                </c:pt>
                <c:pt idx="234">
                  <c:v>50.1</c:v>
                </c:pt>
                <c:pt idx="235">
                  <c:v>51.1</c:v>
                </c:pt>
                <c:pt idx="236">
                  <c:v>49.4</c:v>
                </c:pt>
                <c:pt idx="237">
                  <c:v>49.8</c:v>
                </c:pt>
                <c:pt idx="238">
                  <c:v>49.2</c:v>
                </c:pt>
                <c:pt idx="239">
                  <c:v>49.2</c:v>
                </c:pt>
                <c:pt idx="240">
                  <c:v>48.9</c:v>
                </c:pt>
                <c:pt idx="241">
                  <c:v>49.8</c:v>
                </c:pt>
                <c:pt idx="242">
                  <c:v>49.2</c:v>
                </c:pt>
                <c:pt idx="243">
                  <c:v>48.4</c:v>
                </c:pt>
                <c:pt idx="244">
                  <c:v>51.5</c:v>
                </c:pt>
                <c:pt idx="245">
                  <c:v>51.5</c:v>
                </c:pt>
                <c:pt idx="246">
                  <c:v>52</c:v>
                </c:pt>
                <c:pt idx="247">
                  <c:v>49.8</c:v>
                </c:pt>
                <c:pt idx="248">
                  <c:v>48.2</c:v>
                </c:pt>
                <c:pt idx="249">
                  <c:v>48.6</c:v>
                </c:pt>
                <c:pt idx="250">
                  <c:v>50.7</c:v>
                </c:pt>
                <c:pt idx="251">
                  <c:v>51.9</c:v>
                </c:pt>
                <c:pt idx="252">
                  <c:v>53.5</c:v>
                </c:pt>
                <c:pt idx="253">
                  <c:v>53.5</c:v>
                </c:pt>
                <c:pt idx="254">
                  <c:v>55.1</c:v>
                </c:pt>
                <c:pt idx="255">
                  <c:v>54.3</c:v>
                </c:pt>
                <c:pt idx="256">
                  <c:v>55.5</c:v>
                </c:pt>
                <c:pt idx="257">
                  <c:v>54.6</c:v>
                </c:pt>
                <c:pt idx="258">
                  <c:v>53.9</c:v>
                </c:pt>
                <c:pt idx="259">
                  <c:v>53.9</c:v>
                </c:pt>
                <c:pt idx="260">
                  <c:v>53.6</c:v>
                </c:pt>
                <c:pt idx="261">
                  <c:v>54.6</c:v>
                </c:pt>
                <c:pt idx="262">
                  <c:v>56.1</c:v>
                </c:pt>
                <c:pt idx="263">
                  <c:v>55.8</c:v>
                </c:pt>
                <c:pt idx="264">
                  <c:v>56.1</c:v>
                </c:pt>
                <c:pt idx="265">
                  <c:v>56.1</c:v>
                </c:pt>
                <c:pt idx="266">
                  <c:v>56.2</c:v>
                </c:pt>
                <c:pt idx="267">
                  <c:v>57.7</c:v>
                </c:pt>
                <c:pt idx="268">
                  <c:v>58.3</c:v>
                </c:pt>
                <c:pt idx="269">
                  <c:v>57.8</c:v>
                </c:pt>
                <c:pt idx="270">
                  <c:v>57.8</c:v>
                </c:pt>
                <c:pt idx="271">
                  <c:v>57.8</c:v>
                </c:pt>
                <c:pt idx="272">
                  <c:v>58.3</c:v>
                </c:pt>
                <c:pt idx="273">
                  <c:v>60</c:v>
                </c:pt>
                <c:pt idx="274">
                  <c:v>59.9</c:v>
                </c:pt>
                <c:pt idx="275">
                  <c:v>60.9</c:v>
                </c:pt>
                <c:pt idx="276">
                  <c:v>60.9</c:v>
                </c:pt>
                <c:pt idx="277">
                  <c:v>61</c:v>
                </c:pt>
                <c:pt idx="278">
                  <c:v>61.7</c:v>
                </c:pt>
                <c:pt idx="279">
                  <c:v>61.7</c:v>
                </c:pt>
                <c:pt idx="280">
                  <c:v>61.6</c:v>
                </c:pt>
                <c:pt idx="281">
                  <c:v>61.6</c:v>
                </c:pt>
                <c:pt idx="282">
                  <c:v>61.6</c:v>
                </c:pt>
                <c:pt idx="283">
                  <c:v>63.5</c:v>
                </c:pt>
                <c:pt idx="284">
                  <c:v>63.5</c:v>
                </c:pt>
                <c:pt idx="285">
                  <c:v>63.6</c:v>
                </c:pt>
                <c:pt idx="286">
                  <c:v>63.7</c:v>
                </c:pt>
                <c:pt idx="287">
                  <c:v>63.7</c:v>
                </c:pt>
                <c:pt idx="288">
                  <c:v>63.7</c:v>
                </c:pt>
                <c:pt idx="289">
                  <c:v>63.9</c:v>
                </c:pt>
                <c:pt idx="290">
                  <c:v>73</c:v>
                </c:pt>
                <c:pt idx="291">
                  <c:v>73</c:v>
                </c:pt>
                <c:pt idx="292">
                  <c:v>72.900000000000006</c:v>
                </c:pt>
                <c:pt idx="293">
                  <c:v>72.900000000000006</c:v>
                </c:pt>
                <c:pt idx="294">
                  <c:v>73.099999999999994</c:v>
                </c:pt>
                <c:pt idx="295">
                  <c:v>73</c:v>
                </c:pt>
                <c:pt idx="296">
                  <c:v>73</c:v>
                </c:pt>
                <c:pt idx="297">
                  <c:v>72.8</c:v>
                </c:pt>
                <c:pt idx="298">
                  <c:v>72.7</c:v>
                </c:pt>
                <c:pt idx="299">
                  <c:v>72.8</c:v>
                </c:pt>
                <c:pt idx="300">
                  <c:v>72.599999999999994</c:v>
                </c:pt>
                <c:pt idx="301">
                  <c:v>72.7</c:v>
                </c:pt>
                <c:pt idx="302">
                  <c:v>72.7</c:v>
                </c:pt>
                <c:pt idx="303">
                  <c:v>72.7</c:v>
                </c:pt>
                <c:pt idx="304">
                  <c:v>72.7</c:v>
                </c:pt>
                <c:pt idx="305">
                  <c:v>72.5</c:v>
                </c:pt>
                <c:pt idx="306">
                  <c:v>72.8</c:v>
                </c:pt>
                <c:pt idx="307">
                  <c:v>73</c:v>
                </c:pt>
                <c:pt idx="308">
                  <c:v>73</c:v>
                </c:pt>
                <c:pt idx="309">
                  <c:v>72.900000000000006</c:v>
                </c:pt>
                <c:pt idx="310">
                  <c:v>72.900000000000006</c:v>
                </c:pt>
                <c:pt idx="311">
                  <c:v>73</c:v>
                </c:pt>
                <c:pt idx="312">
                  <c:v>72.7</c:v>
                </c:pt>
                <c:pt idx="313">
                  <c:v>73</c:v>
                </c:pt>
                <c:pt idx="314">
                  <c:v>72.900000000000006</c:v>
                </c:pt>
                <c:pt idx="315">
                  <c:v>72.900000000000006</c:v>
                </c:pt>
                <c:pt idx="316">
                  <c:v>72.900000000000006</c:v>
                </c:pt>
                <c:pt idx="317">
                  <c:v>72.8</c:v>
                </c:pt>
                <c:pt idx="318">
                  <c:v>72.5</c:v>
                </c:pt>
                <c:pt idx="319">
                  <c:v>72.7</c:v>
                </c:pt>
                <c:pt idx="320">
                  <c:v>72.7</c:v>
                </c:pt>
                <c:pt idx="321">
                  <c:v>72.7</c:v>
                </c:pt>
                <c:pt idx="322">
                  <c:v>72.7</c:v>
                </c:pt>
                <c:pt idx="323">
                  <c:v>72.7</c:v>
                </c:pt>
                <c:pt idx="324">
                  <c:v>72.7</c:v>
                </c:pt>
                <c:pt idx="325">
                  <c:v>72.7</c:v>
                </c:pt>
                <c:pt idx="326">
                  <c:v>72.7</c:v>
                </c:pt>
                <c:pt idx="327">
                  <c:v>72.7</c:v>
                </c:pt>
                <c:pt idx="328">
                  <c:v>72.7</c:v>
                </c:pt>
                <c:pt idx="329">
                  <c:v>72.400000000000006</c:v>
                </c:pt>
                <c:pt idx="330">
                  <c:v>73.3</c:v>
                </c:pt>
                <c:pt idx="331">
                  <c:v>72.599999999999994</c:v>
                </c:pt>
                <c:pt idx="332">
                  <c:v>72</c:v>
                </c:pt>
                <c:pt idx="333">
                  <c:v>72</c:v>
                </c:pt>
                <c:pt idx="334">
                  <c:v>72</c:v>
                </c:pt>
                <c:pt idx="335">
                  <c:v>71.900000000000006</c:v>
                </c:pt>
                <c:pt idx="336">
                  <c:v>72.900000000000006</c:v>
                </c:pt>
                <c:pt idx="337">
                  <c:v>73</c:v>
                </c:pt>
                <c:pt idx="338">
                  <c:v>73</c:v>
                </c:pt>
                <c:pt idx="339">
                  <c:v>72.900000000000006</c:v>
                </c:pt>
                <c:pt idx="340">
                  <c:v>73.3</c:v>
                </c:pt>
                <c:pt idx="341">
                  <c:v>73.2</c:v>
                </c:pt>
                <c:pt idx="342">
                  <c:v>72.5</c:v>
                </c:pt>
                <c:pt idx="343">
                  <c:v>72.5</c:v>
                </c:pt>
                <c:pt idx="344">
                  <c:v>72.5</c:v>
                </c:pt>
                <c:pt idx="345">
                  <c:v>73.2</c:v>
                </c:pt>
                <c:pt idx="346">
                  <c:v>73.400000000000006</c:v>
                </c:pt>
                <c:pt idx="347">
                  <c:v>72.7</c:v>
                </c:pt>
                <c:pt idx="348">
                  <c:v>72.7</c:v>
                </c:pt>
                <c:pt idx="349">
                  <c:v>72.7</c:v>
                </c:pt>
                <c:pt idx="350">
                  <c:v>72.7</c:v>
                </c:pt>
                <c:pt idx="351">
                  <c:v>72.8</c:v>
                </c:pt>
                <c:pt idx="352">
                  <c:v>73.3</c:v>
                </c:pt>
                <c:pt idx="353">
                  <c:v>73.3</c:v>
                </c:pt>
                <c:pt idx="354">
                  <c:v>73.3</c:v>
                </c:pt>
                <c:pt idx="355">
                  <c:v>74</c:v>
                </c:pt>
                <c:pt idx="356">
                  <c:v>74.5</c:v>
                </c:pt>
                <c:pt idx="357">
                  <c:v>74.2</c:v>
                </c:pt>
                <c:pt idx="358">
                  <c:v>74.3</c:v>
                </c:pt>
                <c:pt idx="359">
                  <c:v>74.3</c:v>
                </c:pt>
                <c:pt idx="360">
                  <c:v>74.3</c:v>
                </c:pt>
                <c:pt idx="361">
                  <c:v>74</c:v>
                </c:pt>
                <c:pt idx="362">
                  <c:v>74.400000000000006</c:v>
                </c:pt>
                <c:pt idx="363">
                  <c:v>73.7</c:v>
                </c:pt>
                <c:pt idx="364">
                  <c:v>73.7</c:v>
                </c:pt>
                <c:pt idx="365">
                  <c:v>73.7</c:v>
                </c:pt>
                <c:pt idx="366">
                  <c:v>73.7</c:v>
                </c:pt>
                <c:pt idx="367">
                  <c:v>74.400000000000006</c:v>
                </c:pt>
                <c:pt idx="368">
                  <c:v>74.599999999999994</c:v>
                </c:pt>
                <c:pt idx="369">
                  <c:v>74.599999999999994</c:v>
                </c:pt>
                <c:pt idx="370">
                  <c:v>74.599999999999994</c:v>
                </c:pt>
                <c:pt idx="371">
                  <c:v>74.5</c:v>
                </c:pt>
                <c:pt idx="372">
                  <c:v>73.599999999999994</c:v>
                </c:pt>
                <c:pt idx="373">
                  <c:v>74</c:v>
                </c:pt>
                <c:pt idx="374">
                  <c:v>74.3</c:v>
                </c:pt>
                <c:pt idx="375">
                  <c:v>74.400000000000006</c:v>
                </c:pt>
                <c:pt idx="376">
                  <c:v>74.400000000000006</c:v>
                </c:pt>
                <c:pt idx="377">
                  <c:v>74.900000000000006</c:v>
                </c:pt>
                <c:pt idx="378">
                  <c:v>74.900000000000006</c:v>
                </c:pt>
                <c:pt idx="379">
                  <c:v>74.5</c:v>
                </c:pt>
                <c:pt idx="380">
                  <c:v>74.5</c:v>
                </c:pt>
                <c:pt idx="381">
                  <c:v>74.5</c:v>
                </c:pt>
                <c:pt idx="382">
                  <c:v>74.5</c:v>
                </c:pt>
                <c:pt idx="383">
                  <c:v>74.5</c:v>
                </c:pt>
                <c:pt idx="384">
                  <c:v>75</c:v>
                </c:pt>
                <c:pt idx="385">
                  <c:v>75.2</c:v>
                </c:pt>
                <c:pt idx="386">
                  <c:v>75.2</c:v>
                </c:pt>
                <c:pt idx="387">
                  <c:v>74.8</c:v>
                </c:pt>
                <c:pt idx="388">
                  <c:v>75.5</c:v>
                </c:pt>
                <c:pt idx="389">
                  <c:v>75.5</c:v>
                </c:pt>
                <c:pt idx="390">
                  <c:v>75.2</c:v>
                </c:pt>
                <c:pt idx="391">
                  <c:v>75.3</c:v>
                </c:pt>
                <c:pt idx="392">
                  <c:v>75.2</c:v>
                </c:pt>
                <c:pt idx="393">
                  <c:v>75.599999999999994</c:v>
                </c:pt>
                <c:pt idx="394">
                  <c:v>74.900000000000006</c:v>
                </c:pt>
                <c:pt idx="395">
                  <c:v>75.2</c:v>
                </c:pt>
                <c:pt idx="396">
                  <c:v>75.3</c:v>
                </c:pt>
                <c:pt idx="397">
                  <c:v>75.2</c:v>
                </c:pt>
                <c:pt idx="398">
                  <c:v>75.2</c:v>
                </c:pt>
                <c:pt idx="399">
                  <c:v>75.900000000000006</c:v>
                </c:pt>
                <c:pt idx="400">
                  <c:v>76</c:v>
                </c:pt>
                <c:pt idx="401">
                  <c:v>75.599999999999994</c:v>
                </c:pt>
                <c:pt idx="402">
                  <c:v>76</c:v>
                </c:pt>
                <c:pt idx="403">
                  <c:v>76</c:v>
                </c:pt>
                <c:pt idx="404">
                  <c:v>76</c:v>
                </c:pt>
                <c:pt idx="405">
                  <c:v>76</c:v>
                </c:pt>
                <c:pt idx="406">
                  <c:v>75.2</c:v>
                </c:pt>
                <c:pt idx="407">
                  <c:v>75.2</c:v>
                </c:pt>
                <c:pt idx="408">
                  <c:v>75.3</c:v>
                </c:pt>
                <c:pt idx="409">
                  <c:v>75.3</c:v>
                </c:pt>
                <c:pt idx="410">
                  <c:v>75.3</c:v>
                </c:pt>
                <c:pt idx="411">
                  <c:v>75.2</c:v>
                </c:pt>
                <c:pt idx="412">
                  <c:v>75.5</c:v>
                </c:pt>
                <c:pt idx="413">
                  <c:v>75.3</c:v>
                </c:pt>
                <c:pt idx="414">
                  <c:v>75.3</c:v>
                </c:pt>
                <c:pt idx="415">
                  <c:v>75.3</c:v>
                </c:pt>
                <c:pt idx="416">
                  <c:v>75.3</c:v>
                </c:pt>
                <c:pt idx="417">
                  <c:v>75.5</c:v>
                </c:pt>
                <c:pt idx="418">
                  <c:v>75.400000000000006</c:v>
                </c:pt>
                <c:pt idx="419">
                  <c:v>75.5</c:v>
                </c:pt>
                <c:pt idx="420">
                  <c:v>75.2</c:v>
                </c:pt>
                <c:pt idx="421">
                  <c:v>75.2</c:v>
                </c:pt>
                <c:pt idx="422">
                  <c:v>75.2</c:v>
                </c:pt>
                <c:pt idx="423">
                  <c:v>75.400000000000006</c:v>
                </c:pt>
                <c:pt idx="424">
                  <c:v>75.7</c:v>
                </c:pt>
                <c:pt idx="425">
                  <c:v>75.5</c:v>
                </c:pt>
                <c:pt idx="426">
                  <c:v>75.5</c:v>
                </c:pt>
                <c:pt idx="427">
                  <c:v>75.400000000000006</c:v>
                </c:pt>
                <c:pt idx="428">
                  <c:v>75.5</c:v>
                </c:pt>
                <c:pt idx="429">
                  <c:v>76.599999999999994</c:v>
                </c:pt>
              </c:numCache>
            </c:numRef>
          </c:xVal>
          <c:yVal>
            <c:numRef>
              <c:f>'Max Granularity'!$E$2:$E$431</c:f>
              <c:numCache>
                <c:formatCode>General</c:formatCode>
                <c:ptCount val="430"/>
                <c:pt idx="0">
                  <c:v>0.51525014880952302</c:v>
                </c:pt>
                <c:pt idx="1">
                  <c:v>0.51409618055555495</c:v>
                </c:pt>
                <c:pt idx="2">
                  <c:v>0.51412961309523797</c:v>
                </c:pt>
                <c:pt idx="3">
                  <c:v>0.51442430555555496</c:v>
                </c:pt>
                <c:pt idx="4">
                  <c:v>0.51241279761904701</c:v>
                </c:pt>
                <c:pt idx="5">
                  <c:v>0.51171721230158695</c:v>
                </c:pt>
                <c:pt idx="6">
                  <c:v>0.49887445436507899</c:v>
                </c:pt>
                <c:pt idx="7">
                  <c:v>0.48415223214285702</c:v>
                </c:pt>
                <c:pt idx="8">
                  <c:v>0.48031879960317397</c:v>
                </c:pt>
                <c:pt idx="9">
                  <c:v>0.47994791666666597</c:v>
                </c:pt>
                <c:pt idx="10">
                  <c:v>0.48012008928571398</c:v>
                </c:pt>
                <c:pt idx="11">
                  <c:v>0.479123313492063</c:v>
                </c:pt>
                <c:pt idx="12">
                  <c:v>0.47895451388888799</c:v>
                </c:pt>
                <c:pt idx="13">
                  <c:v>0.478318452380952</c:v>
                </c:pt>
                <c:pt idx="14">
                  <c:v>0.47698968253968199</c:v>
                </c:pt>
                <c:pt idx="15">
                  <c:v>0.47561934523809501</c:v>
                </c:pt>
                <c:pt idx="16">
                  <c:v>0.47493735119047598</c:v>
                </c:pt>
                <c:pt idx="17">
                  <c:v>0.47502926587301503</c:v>
                </c:pt>
                <c:pt idx="18">
                  <c:v>0.47563814484126898</c:v>
                </c:pt>
                <c:pt idx="19">
                  <c:v>0.47435892857142797</c:v>
                </c:pt>
                <c:pt idx="20">
                  <c:v>0.47173774801587298</c:v>
                </c:pt>
                <c:pt idx="21">
                  <c:v>0.468760367063492</c:v>
                </c:pt>
                <c:pt idx="22">
                  <c:v>0.46857579365079299</c:v>
                </c:pt>
                <c:pt idx="23">
                  <c:v>0.46862733134920598</c:v>
                </c:pt>
                <c:pt idx="24">
                  <c:v>0.468417857142857</c:v>
                </c:pt>
                <c:pt idx="25">
                  <c:v>0.466994047619047</c:v>
                </c:pt>
                <c:pt idx="26">
                  <c:v>0.4659625</c:v>
                </c:pt>
                <c:pt idx="27">
                  <c:v>0.46362549603174602</c:v>
                </c:pt>
                <c:pt idx="28">
                  <c:v>0.46345084325396801</c:v>
                </c:pt>
                <c:pt idx="29">
                  <c:v>0.46173883928571402</c:v>
                </c:pt>
                <c:pt idx="30">
                  <c:v>0.46108784722222201</c:v>
                </c:pt>
                <c:pt idx="31">
                  <c:v>0.460894890873015</c:v>
                </c:pt>
                <c:pt idx="32">
                  <c:v>0.45840560515873002</c:v>
                </c:pt>
                <c:pt idx="33">
                  <c:v>0.45806046626984098</c:v>
                </c:pt>
                <c:pt idx="34">
                  <c:v>0.45773075396825302</c:v>
                </c:pt>
                <c:pt idx="35">
                  <c:v>0.45769285714285701</c:v>
                </c:pt>
                <c:pt idx="36">
                  <c:v>0.45769285714285701</c:v>
                </c:pt>
                <c:pt idx="37">
                  <c:v>0.45769285714285701</c:v>
                </c:pt>
                <c:pt idx="38">
                  <c:v>0.45749300595238002</c:v>
                </c:pt>
                <c:pt idx="39">
                  <c:v>0.45510927579365001</c:v>
                </c:pt>
                <c:pt idx="40">
                  <c:v>0.455085763888888</c:v>
                </c:pt>
                <c:pt idx="41">
                  <c:v>0.45504930555555501</c:v>
                </c:pt>
                <c:pt idx="42">
                  <c:v>0.453272817460317</c:v>
                </c:pt>
                <c:pt idx="43">
                  <c:v>0.452849652777777</c:v>
                </c:pt>
                <c:pt idx="44">
                  <c:v>0.45293427579364998</c:v>
                </c:pt>
                <c:pt idx="45">
                  <c:v>0.45425233134920601</c:v>
                </c:pt>
                <c:pt idx="46">
                  <c:v>0.45339047619047601</c:v>
                </c:pt>
                <c:pt idx="47">
                  <c:v>0.452885714285714</c:v>
                </c:pt>
                <c:pt idx="48">
                  <c:v>0.45319702380952298</c:v>
                </c:pt>
                <c:pt idx="49">
                  <c:v>0.45276364087301502</c:v>
                </c:pt>
                <c:pt idx="50">
                  <c:v>0.45319295634920598</c:v>
                </c:pt>
                <c:pt idx="51">
                  <c:v>0.452191021825396</c:v>
                </c:pt>
                <c:pt idx="52">
                  <c:v>0.45160917658730099</c:v>
                </c:pt>
                <c:pt idx="53">
                  <c:v>0.451213541666666</c:v>
                </c:pt>
                <c:pt idx="54">
                  <c:v>0.45149613095238</c:v>
                </c:pt>
                <c:pt idx="55">
                  <c:v>0.45211701388888798</c:v>
                </c:pt>
                <c:pt idx="56">
                  <c:v>0.451934375</c:v>
                </c:pt>
                <c:pt idx="57">
                  <c:v>0.45126909722222203</c:v>
                </c:pt>
                <c:pt idx="58">
                  <c:v>0.45148075396825399</c:v>
                </c:pt>
                <c:pt idx="59">
                  <c:v>0.45101046626984098</c:v>
                </c:pt>
                <c:pt idx="60">
                  <c:v>0.45137187499999998</c:v>
                </c:pt>
                <c:pt idx="61">
                  <c:v>0.45149166666666601</c:v>
                </c:pt>
                <c:pt idx="62">
                  <c:v>0.45114578373015801</c:v>
                </c:pt>
                <c:pt idx="63">
                  <c:v>0.45037187499999998</c:v>
                </c:pt>
                <c:pt idx="64">
                  <c:v>0.44918635912698401</c:v>
                </c:pt>
                <c:pt idx="65">
                  <c:v>0.44758789682539601</c:v>
                </c:pt>
                <c:pt idx="66">
                  <c:v>0.44740957341269799</c:v>
                </c:pt>
                <c:pt idx="67">
                  <c:v>0.44697212301587302</c:v>
                </c:pt>
                <c:pt idx="68">
                  <c:v>0.44624072420634903</c:v>
                </c:pt>
                <c:pt idx="69">
                  <c:v>0.44591369047619001</c:v>
                </c:pt>
                <c:pt idx="70">
                  <c:v>0.445383482142857</c:v>
                </c:pt>
                <c:pt idx="71">
                  <c:v>0.444327827380952</c:v>
                </c:pt>
                <c:pt idx="72">
                  <c:v>0.443912549603174</c:v>
                </c:pt>
                <c:pt idx="73">
                  <c:v>0.44345133928571401</c:v>
                </c:pt>
                <c:pt idx="74">
                  <c:v>0.44284027777777701</c:v>
                </c:pt>
                <c:pt idx="75">
                  <c:v>0.44193849206349201</c:v>
                </c:pt>
                <c:pt idx="76">
                  <c:v>0.44014727182539598</c:v>
                </c:pt>
                <c:pt idx="77">
                  <c:v>0.43945436507936497</c:v>
                </c:pt>
                <c:pt idx="78">
                  <c:v>0.438599801587301</c:v>
                </c:pt>
                <c:pt idx="79">
                  <c:v>0.438415277777777</c:v>
                </c:pt>
                <c:pt idx="80">
                  <c:v>0.43823382936507899</c:v>
                </c:pt>
                <c:pt idx="81">
                  <c:v>0.43706889880952299</c:v>
                </c:pt>
                <c:pt idx="82">
                  <c:v>0.43608799603174597</c:v>
                </c:pt>
                <c:pt idx="83">
                  <c:v>0.43565426587301498</c:v>
                </c:pt>
                <c:pt idx="84">
                  <c:v>0.43536428571428498</c:v>
                </c:pt>
                <c:pt idx="85">
                  <c:v>0.43466374007936498</c:v>
                </c:pt>
                <c:pt idx="86">
                  <c:v>0.43414246031746001</c:v>
                </c:pt>
                <c:pt idx="87">
                  <c:v>0.43354697420634902</c:v>
                </c:pt>
                <c:pt idx="88">
                  <c:v>0.43281334325396797</c:v>
                </c:pt>
                <c:pt idx="89">
                  <c:v>0.43259776785714199</c:v>
                </c:pt>
                <c:pt idx="90">
                  <c:v>0.43232926587301501</c:v>
                </c:pt>
                <c:pt idx="91">
                  <c:v>0.43122628968253901</c:v>
                </c:pt>
                <c:pt idx="92">
                  <c:v>0.43059250992063403</c:v>
                </c:pt>
                <c:pt idx="93">
                  <c:v>0.43033809523809502</c:v>
                </c:pt>
                <c:pt idx="94">
                  <c:v>0.42997762896825398</c:v>
                </c:pt>
                <c:pt idx="95">
                  <c:v>0.42945312499999999</c:v>
                </c:pt>
                <c:pt idx="96">
                  <c:v>0.42911840277777702</c:v>
                </c:pt>
                <c:pt idx="97">
                  <c:v>0.428524603174603</c:v>
                </c:pt>
                <c:pt idx="98">
                  <c:v>0.42848070436507901</c:v>
                </c:pt>
                <c:pt idx="99">
                  <c:v>0.42824196428571398</c:v>
                </c:pt>
                <c:pt idx="100">
                  <c:v>0.42764097222222203</c:v>
                </c:pt>
                <c:pt idx="101">
                  <c:v>0.42739846230158701</c:v>
                </c:pt>
                <c:pt idx="102">
                  <c:v>0.42683407738095203</c:v>
                </c:pt>
                <c:pt idx="103">
                  <c:v>0.42666929563492001</c:v>
                </c:pt>
                <c:pt idx="104">
                  <c:v>0.42643497023809501</c:v>
                </c:pt>
                <c:pt idx="105">
                  <c:v>0.42598308531745999</c:v>
                </c:pt>
                <c:pt idx="106">
                  <c:v>0.42574007936507902</c:v>
                </c:pt>
                <c:pt idx="107">
                  <c:v>0.42555089285714198</c:v>
                </c:pt>
                <c:pt idx="108">
                  <c:v>0.425314583333333</c:v>
                </c:pt>
                <c:pt idx="109">
                  <c:v>0.42485034722222198</c:v>
                </c:pt>
                <c:pt idx="110">
                  <c:v>0.42483720238095202</c:v>
                </c:pt>
                <c:pt idx="111">
                  <c:v>0.42413010912698401</c:v>
                </c:pt>
                <c:pt idx="112">
                  <c:v>0.42405605158730098</c:v>
                </c:pt>
                <c:pt idx="113">
                  <c:v>0.42367971230158702</c:v>
                </c:pt>
                <c:pt idx="114">
                  <c:v>0.42336299603174599</c:v>
                </c:pt>
                <c:pt idx="115">
                  <c:v>0.42318035714285701</c:v>
                </c:pt>
                <c:pt idx="116">
                  <c:v>0.42253784722222198</c:v>
                </c:pt>
                <c:pt idx="117">
                  <c:v>0.42221909722222201</c:v>
                </c:pt>
                <c:pt idx="118">
                  <c:v>0.42213065476190398</c:v>
                </c:pt>
                <c:pt idx="119">
                  <c:v>0.42193159722222201</c:v>
                </c:pt>
                <c:pt idx="120">
                  <c:v>0.421373412698412</c:v>
                </c:pt>
                <c:pt idx="121">
                  <c:v>0.42127589285714201</c:v>
                </c:pt>
                <c:pt idx="122">
                  <c:v>0.421101884920634</c:v>
                </c:pt>
                <c:pt idx="123">
                  <c:v>0.42052341269841198</c:v>
                </c:pt>
                <c:pt idx="124">
                  <c:v>0.41991165674603098</c:v>
                </c:pt>
                <c:pt idx="125">
                  <c:v>0.41954871031745999</c:v>
                </c:pt>
                <c:pt idx="126">
                  <c:v>0.419082291666666</c:v>
                </c:pt>
                <c:pt idx="127">
                  <c:v>0.41892227182539599</c:v>
                </c:pt>
                <c:pt idx="128">
                  <c:v>0.418620833333333</c:v>
                </c:pt>
                <c:pt idx="129">
                  <c:v>0.41833665674603099</c:v>
                </c:pt>
                <c:pt idx="130">
                  <c:v>0.41791091269841202</c:v>
                </c:pt>
                <c:pt idx="131">
                  <c:v>0.41753169642857102</c:v>
                </c:pt>
                <c:pt idx="132">
                  <c:v>0.417198363095238</c:v>
                </c:pt>
                <c:pt idx="133">
                  <c:v>0.41675381944444401</c:v>
                </c:pt>
                <c:pt idx="134">
                  <c:v>0.41632911706349202</c:v>
                </c:pt>
                <c:pt idx="135">
                  <c:v>0.41585396825396798</c:v>
                </c:pt>
                <c:pt idx="136">
                  <c:v>0.41576081349206301</c:v>
                </c:pt>
                <c:pt idx="137">
                  <c:v>0.41538501984126902</c:v>
                </c:pt>
                <c:pt idx="138">
                  <c:v>0.41476498015872998</c:v>
                </c:pt>
                <c:pt idx="139">
                  <c:v>0.41459429563492001</c:v>
                </c:pt>
                <c:pt idx="140">
                  <c:v>0.41442033730158701</c:v>
                </c:pt>
                <c:pt idx="141">
                  <c:v>0.41358779761904702</c:v>
                </c:pt>
                <c:pt idx="142">
                  <c:v>0.412802926587301</c:v>
                </c:pt>
                <c:pt idx="143">
                  <c:v>0.41225739087301499</c:v>
                </c:pt>
                <c:pt idx="144">
                  <c:v>0.411862202380952</c:v>
                </c:pt>
                <c:pt idx="145">
                  <c:v>0.41154052579365002</c:v>
                </c:pt>
                <c:pt idx="146">
                  <c:v>0.41118120039682499</c:v>
                </c:pt>
                <c:pt idx="147">
                  <c:v>0.41060664682539599</c:v>
                </c:pt>
                <c:pt idx="148">
                  <c:v>0.410043799603174</c:v>
                </c:pt>
                <c:pt idx="149">
                  <c:v>0.40973318452380902</c:v>
                </c:pt>
                <c:pt idx="150">
                  <c:v>0.40926408730158698</c:v>
                </c:pt>
                <c:pt idx="151">
                  <c:v>0.40882971230158699</c:v>
                </c:pt>
                <c:pt idx="152">
                  <c:v>0.40814647817460298</c:v>
                </c:pt>
                <c:pt idx="153">
                  <c:v>0.40745808531745997</c:v>
                </c:pt>
                <c:pt idx="154">
                  <c:v>0.40726453373015797</c:v>
                </c:pt>
                <c:pt idx="155">
                  <c:v>0.40665213293650698</c:v>
                </c:pt>
                <c:pt idx="156">
                  <c:v>0.40612058531745998</c:v>
                </c:pt>
                <c:pt idx="157">
                  <c:v>0.40505386904761898</c:v>
                </c:pt>
                <c:pt idx="158">
                  <c:v>0.40421894841269801</c:v>
                </c:pt>
                <c:pt idx="159">
                  <c:v>0.403101736111111</c:v>
                </c:pt>
                <c:pt idx="160">
                  <c:v>0.401622916666666</c:v>
                </c:pt>
                <c:pt idx="161">
                  <c:v>0.40160337301587301</c:v>
                </c:pt>
                <c:pt idx="162">
                  <c:v>0.40143735119047602</c:v>
                </c:pt>
                <c:pt idx="163">
                  <c:v>0.40126190476190399</c:v>
                </c:pt>
                <c:pt idx="164">
                  <c:v>0.40121899801587302</c:v>
                </c:pt>
                <c:pt idx="165">
                  <c:v>0.40127465277777702</c:v>
                </c:pt>
                <c:pt idx="166">
                  <c:v>0.40098670634920602</c:v>
                </c:pt>
                <c:pt idx="167">
                  <c:v>0.40075892857142797</c:v>
                </c:pt>
                <c:pt idx="168">
                  <c:v>0.40053531746031701</c:v>
                </c:pt>
                <c:pt idx="169">
                  <c:v>0.398129910714285</c:v>
                </c:pt>
                <c:pt idx="170">
                  <c:v>0.39731924603174601</c:v>
                </c:pt>
                <c:pt idx="171">
                  <c:v>0.39761185515872999</c:v>
                </c:pt>
                <c:pt idx="172">
                  <c:v>0.39711661706349199</c:v>
                </c:pt>
                <c:pt idx="173">
                  <c:v>0.39692157738095202</c:v>
                </c:pt>
                <c:pt idx="174">
                  <c:v>0.39679211309523799</c:v>
                </c:pt>
                <c:pt idx="175">
                  <c:v>0.39619880952380898</c:v>
                </c:pt>
                <c:pt idx="176">
                  <c:v>0.39521631944444402</c:v>
                </c:pt>
                <c:pt idx="177">
                  <c:v>0.393773462301587</c:v>
                </c:pt>
                <c:pt idx="178">
                  <c:v>0.39358268849206302</c:v>
                </c:pt>
                <c:pt idx="179">
                  <c:v>0.392810218253968</c:v>
                </c:pt>
                <c:pt idx="180">
                  <c:v>0.39230198412698403</c:v>
                </c:pt>
                <c:pt idx="181">
                  <c:v>0.39257242063491998</c:v>
                </c:pt>
                <c:pt idx="182">
                  <c:v>0.392477182539682</c:v>
                </c:pt>
                <c:pt idx="183">
                  <c:v>0.39224513888888801</c:v>
                </c:pt>
                <c:pt idx="184">
                  <c:v>0.39165917658730098</c:v>
                </c:pt>
                <c:pt idx="185">
                  <c:v>0.39055833333333301</c:v>
                </c:pt>
                <c:pt idx="186">
                  <c:v>0.38931785714285699</c:v>
                </c:pt>
                <c:pt idx="187">
                  <c:v>0.38925327380952301</c:v>
                </c:pt>
                <c:pt idx="188">
                  <c:v>0.38899265873015798</c:v>
                </c:pt>
                <c:pt idx="189">
                  <c:v>0.38910828373015799</c:v>
                </c:pt>
                <c:pt idx="190">
                  <c:v>0.38896517857142798</c:v>
                </c:pt>
                <c:pt idx="191">
                  <c:v>0.38815729166666602</c:v>
                </c:pt>
                <c:pt idx="192">
                  <c:v>0.38677867063492</c:v>
                </c:pt>
                <c:pt idx="193">
                  <c:v>0.38575580357142802</c:v>
                </c:pt>
                <c:pt idx="194">
                  <c:v>0.385449950396825</c:v>
                </c:pt>
                <c:pt idx="195">
                  <c:v>0.38549335317460298</c:v>
                </c:pt>
                <c:pt idx="196">
                  <c:v>0.38522172619047601</c:v>
                </c:pt>
                <c:pt idx="197">
                  <c:v>0.38505778769841198</c:v>
                </c:pt>
                <c:pt idx="198">
                  <c:v>0.385070486111111</c:v>
                </c:pt>
                <c:pt idx="199">
                  <c:v>0.384901488095238</c:v>
                </c:pt>
                <c:pt idx="200">
                  <c:v>0.38497559523809499</c:v>
                </c:pt>
                <c:pt idx="201">
                  <c:v>0.38387276785714203</c:v>
                </c:pt>
                <c:pt idx="202">
                  <c:v>0.38392658730158702</c:v>
                </c:pt>
                <c:pt idx="203">
                  <c:v>0.38372633928571398</c:v>
                </c:pt>
                <c:pt idx="204">
                  <c:v>0.38401195436507901</c:v>
                </c:pt>
                <c:pt idx="205">
                  <c:v>0.38340952380952298</c:v>
                </c:pt>
                <c:pt idx="206">
                  <c:v>0.38010585317460299</c:v>
                </c:pt>
                <c:pt idx="207">
                  <c:v>0.37448630952380901</c:v>
                </c:pt>
                <c:pt idx="208">
                  <c:v>0.37355029761904701</c:v>
                </c:pt>
                <c:pt idx="209">
                  <c:v>0.37222470238095201</c:v>
                </c:pt>
                <c:pt idx="210">
                  <c:v>0.37217748015872998</c:v>
                </c:pt>
                <c:pt idx="211">
                  <c:v>0.37208363095238001</c:v>
                </c:pt>
                <c:pt idx="212">
                  <c:v>0.37186428571428498</c:v>
                </c:pt>
                <c:pt idx="213">
                  <c:v>0.371021180555555</c:v>
                </c:pt>
                <c:pt idx="214">
                  <c:v>0.370121478174603</c:v>
                </c:pt>
                <c:pt idx="215">
                  <c:v>0.36292371031746001</c:v>
                </c:pt>
                <c:pt idx="216">
                  <c:v>0.362774950396825</c:v>
                </c:pt>
                <c:pt idx="217">
                  <c:v>0.36257926587301498</c:v>
                </c:pt>
                <c:pt idx="218">
                  <c:v>0.36237872023809498</c:v>
                </c:pt>
                <c:pt idx="219">
                  <c:v>0.362488541666666</c:v>
                </c:pt>
                <c:pt idx="220">
                  <c:v>0.36250153769841198</c:v>
                </c:pt>
                <c:pt idx="221">
                  <c:v>0.36205848214285702</c:v>
                </c:pt>
                <c:pt idx="222">
                  <c:v>0.361758283730158</c:v>
                </c:pt>
                <c:pt idx="223">
                  <c:v>0.36061557539682498</c:v>
                </c:pt>
                <c:pt idx="224">
                  <c:v>0.35934742063491998</c:v>
                </c:pt>
                <c:pt idx="225">
                  <c:v>0.35919707341269802</c:v>
                </c:pt>
                <c:pt idx="226">
                  <c:v>0.35892881944444399</c:v>
                </c:pt>
                <c:pt idx="227">
                  <c:v>0.358987648809523</c:v>
                </c:pt>
                <c:pt idx="228">
                  <c:v>0.35840873015872998</c:v>
                </c:pt>
                <c:pt idx="229">
                  <c:v>0.35773224206349202</c:v>
                </c:pt>
                <c:pt idx="230">
                  <c:v>0.35437127976190402</c:v>
                </c:pt>
                <c:pt idx="231">
                  <c:v>0.354310813492063</c:v>
                </c:pt>
                <c:pt idx="232">
                  <c:v>0.353945535714285</c:v>
                </c:pt>
                <c:pt idx="233">
                  <c:v>0.35405967261904697</c:v>
                </c:pt>
                <c:pt idx="234">
                  <c:v>0.35382375992063397</c:v>
                </c:pt>
                <c:pt idx="235">
                  <c:v>0.35316021825396798</c:v>
                </c:pt>
                <c:pt idx="236">
                  <c:v>0.34912371031745998</c:v>
                </c:pt>
                <c:pt idx="237">
                  <c:v>0.34888412698412602</c:v>
                </c:pt>
                <c:pt idx="238">
                  <c:v>0.34854558531745999</c:v>
                </c:pt>
                <c:pt idx="239">
                  <c:v>0.34858511904761902</c:v>
                </c:pt>
                <c:pt idx="240">
                  <c:v>0.34814613095238001</c:v>
                </c:pt>
                <c:pt idx="241">
                  <c:v>0.34775927579365001</c:v>
                </c:pt>
                <c:pt idx="242">
                  <c:v>0.34294136904761902</c:v>
                </c:pt>
                <c:pt idx="243">
                  <c:v>0.34297222222222201</c:v>
                </c:pt>
                <c:pt idx="244">
                  <c:v>0.34377748015873</c:v>
                </c:pt>
                <c:pt idx="245">
                  <c:v>0.34461567460317399</c:v>
                </c:pt>
                <c:pt idx="246">
                  <c:v>0.34386339285714201</c:v>
                </c:pt>
                <c:pt idx="247">
                  <c:v>0.34236815476190402</c:v>
                </c:pt>
                <c:pt idx="248">
                  <c:v>0.34233958333333298</c:v>
                </c:pt>
                <c:pt idx="249">
                  <c:v>0.342269593253968</c:v>
                </c:pt>
                <c:pt idx="250">
                  <c:v>0.342174503968254</c:v>
                </c:pt>
                <c:pt idx="251">
                  <c:v>0.342274107142857</c:v>
                </c:pt>
                <c:pt idx="252">
                  <c:v>0.34104196428571398</c:v>
                </c:pt>
                <c:pt idx="253">
                  <c:v>0.34104196428571398</c:v>
                </c:pt>
                <c:pt idx="254">
                  <c:v>0.34125029761904702</c:v>
                </c:pt>
                <c:pt idx="255">
                  <c:v>0.341197718253968</c:v>
                </c:pt>
                <c:pt idx="256">
                  <c:v>0.34257068452380901</c:v>
                </c:pt>
                <c:pt idx="257">
                  <c:v>0.33981498015873002</c:v>
                </c:pt>
                <c:pt idx="258">
                  <c:v>0.33959176587301498</c:v>
                </c:pt>
                <c:pt idx="259">
                  <c:v>0.33959176587301498</c:v>
                </c:pt>
                <c:pt idx="260">
                  <c:v>0.33955208333333298</c:v>
                </c:pt>
                <c:pt idx="261">
                  <c:v>0.33953045634920598</c:v>
                </c:pt>
                <c:pt idx="262">
                  <c:v>0.33890094246031699</c:v>
                </c:pt>
                <c:pt idx="263">
                  <c:v>0.338593402777777</c:v>
                </c:pt>
                <c:pt idx="264">
                  <c:v>0.33858015873015801</c:v>
                </c:pt>
                <c:pt idx="265">
                  <c:v>0.33858015873015801</c:v>
                </c:pt>
                <c:pt idx="266">
                  <c:v>0.33866066468253903</c:v>
                </c:pt>
                <c:pt idx="267">
                  <c:v>0.337326388888888</c:v>
                </c:pt>
                <c:pt idx="268">
                  <c:v>0.33645153769841202</c:v>
                </c:pt>
                <c:pt idx="269">
                  <c:v>0.33608010912698399</c:v>
                </c:pt>
                <c:pt idx="270">
                  <c:v>0.33608040674603101</c:v>
                </c:pt>
                <c:pt idx="271">
                  <c:v>0.33608040674603101</c:v>
                </c:pt>
                <c:pt idx="272">
                  <c:v>0.33506240079365002</c:v>
                </c:pt>
                <c:pt idx="273">
                  <c:v>0.33417425595237998</c:v>
                </c:pt>
                <c:pt idx="274">
                  <c:v>0.331814930555555</c:v>
                </c:pt>
                <c:pt idx="275">
                  <c:v>0.32968497023809501</c:v>
                </c:pt>
                <c:pt idx="276">
                  <c:v>0.32969702380952298</c:v>
                </c:pt>
                <c:pt idx="277">
                  <c:v>0.32973288690476099</c:v>
                </c:pt>
                <c:pt idx="278">
                  <c:v>0.32828621031746003</c:v>
                </c:pt>
                <c:pt idx="279">
                  <c:v>0.32776587301587301</c:v>
                </c:pt>
                <c:pt idx="280">
                  <c:v>0.32772896825396802</c:v>
                </c:pt>
                <c:pt idx="281">
                  <c:v>0.32772896825396802</c:v>
                </c:pt>
                <c:pt idx="282">
                  <c:v>0.32772896825396802</c:v>
                </c:pt>
                <c:pt idx="283">
                  <c:v>0.32513735119047599</c:v>
                </c:pt>
                <c:pt idx="284">
                  <c:v>0.32143407738095198</c:v>
                </c:pt>
                <c:pt idx="285">
                  <c:v>0.32120992063491999</c:v>
                </c:pt>
                <c:pt idx="286">
                  <c:v>0.32126393849206297</c:v>
                </c:pt>
                <c:pt idx="287">
                  <c:v>0.32125868055555501</c:v>
                </c:pt>
                <c:pt idx="288">
                  <c:v>0.32129196428571399</c:v>
                </c:pt>
                <c:pt idx="289">
                  <c:v>0.32027633928571397</c:v>
                </c:pt>
                <c:pt idx="290">
                  <c:v>0.31245406746031701</c:v>
                </c:pt>
                <c:pt idx="291">
                  <c:v>0.310657043650793</c:v>
                </c:pt>
                <c:pt idx="292">
                  <c:v>0.31064990079365001</c:v>
                </c:pt>
                <c:pt idx="293">
                  <c:v>0.31068472222222199</c:v>
                </c:pt>
                <c:pt idx="294">
                  <c:v>0.31056999007936498</c:v>
                </c:pt>
                <c:pt idx="295">
                  <c:v>0.31044578373015802</c:v>
                </c:pt>
                <c:pt idx="296">
                  <c:v>0.30960684523809501</c:v>
                </c:pt>
                <c:pt idx="297">
                  <c:v>0.308683184523809</c:v>
                </c:pt>
                <c:pt idx="298">
                  <c:v>0.30847371031746001</c:v>
                </c:pt>
                <c:pt idx="299">
                  <c:v>0.30842371031746002</c:v>
                </c:pt>
                <c:pt idx="300">
                  <c:v>0.30844871031746002</c:v>
                </c:pt>
                <c:pt idx="301">
                  <c:v>0.308361904761904</c:v>
                </c:pt>
                <c:pt idx="302">
                  <c:v>0.308283035714285</c:v>
                </c:pt>
                <c:pt idx="303">
                  <c:v>0.30827291666666601</c:v>
                </c:pt>
                <c:pt idx="304">
                  <c:v>0.30826458333333301</c:v>
                </c:pt>
                <c:pt idx="305">
                  <c:v>0.30825401785714202</c:v>
                </c:pt>
                <c:pt idx="306">
                  <c:v>0.30807207341269799</c:v>
                </c:pt>
                <c:pt idx="307">
                  <c:v>0.30779072420634901</c:v>
                </c:pt>
                <c:pt idx="308">
                  <c:v>0.30745704365079302</c:v>
                </c:pt>
                <c:pt idx="309">
                  <c:v>0.30736101190476101</c:v>
                </c:pt>
                <c:pt idx="310">
                  <c:v>0.30736071428571399</c:v>
                </c:pt>
                <c:pt idx="311">
                  <c:v>0.30737906746031701</c:v>
                </c:pt>
                <c:pt idx="312">
                  <c:v>0.30704885912698399</c:v>
                </c:pt>
                <c:pt idx="313">
                  <c:v>0.306234375</c:v>
                </c:pt>
                <c:pt idx="314">
                  <c:v>0.30584494047618999</c:v>
                </c:pt>
                <c:pt idx="315">
                  <c:v>0.30586636904761899</c:v>
                </c:pt>
                <c:pt idx="316">
                  <c:v>0.30589107142857103</c:v>
                </c:pt>
                <c:pt idx="317">
                  <c:v>0.30584404761904699</c:v>
                </c:pt>
                <c:pt idx="318">
                  <c:v>0.30544727182539599</c:v>
                </c:pt>
                <c:pt idx="319">
                  <c:v>0.30465401785714202</c:v>
                </c:pt>
                <c:pt idx="320">
                  <c:v>0.303656845238095</c:v>
                </c:pt>
                <c:pt idx="321">
                  <c:v>0.30365267857142803</c:v>
                </c:pt>
                <c:pt idx="322">
                  <c:v>0.30369791666666601</c:v>
                </c:pt>
                <c:pt idx="323">
                  <c:v>0.30370059523809501</c:v>
                </c:pt>
                <c:pt idx="324">
                  <c:v>0.30360892857142802</c:v>
                </c:pt>
                <c:pt idx="325">
                  <c:v>0.303164285714285</c:v>
                </c:pt>
                <c:pt idx="326">
                  <c:v>0.30225565476190402</c:v>
                </c:pt>
                <c:pt idx="327">
                  <c:v>0.30225679563491997</c:v>
                </c:pt>
                <c:pt idx="328">
                  <c:v>0.30225679563491997</c:v>
                </c:pt>
                <c:pt idx="329">
                  <c:v>0.29977564484126901</c:v>
                </c:pt>
                <c:pt idx="330">
                  <c:v>0.29817281746031699</c:v>
                </c:pt>
                <c:pt idx="331">
                  <c:v>0.29734905753968199</c:v>
                </c:pt>
                <c:pt idx="332">
                  <c:v>0.29729340277777699</c:v>
                </c:pt>
                <c:pt idx="333">
                  <c:v>0.29729340277777699</c:v>
                </c:pt>
                <c:pt idx="334">
                  <c:v>0.29729340277777699</c:v>
                </c:pt>
                <c:pt idx="335">
                  <c:v>0.29639513888888802</c:v>
                </c:pt>
                <c:pt idx="336">
                  <c:v>0.29602157738095197</c:v>
                </c:pt>
                <c:pt idx="337">
                  <c:v>0.29591721230158702</c:v>
                </c:pt>
                <c:pt idx="338">
                  <c:v>0.29591721230158702</c:v>
                </c:pt>
                <c:pt idx="339">
                  <c:v>0.29491969246031702</c:v>
                </c:pt>
                <c:pt idx="340">
                  <c:v>0.29372440476190398</c:v>
                </c:pt>
                <c:pt idx="341">
                  <c:v>0.29329578373015802</c:v>
                </c:pt>
                <c:pt idx="342">
                  <c:v>0.293237996031746</c:v>
                </c:pt>
                <c:pt idx="343">
                  <c:v>0.293237996031746</c:v>
                </c:pt>
                <c:pt idx="344">
                  <c:v>0.293237996031746</c:v>
                </c:pt>
                <c:pt idx="345">
                  <c:v>0.29205669642857102</c:v>
                </c:pt>
                <c:pt idx="346">
                  <c:v>0.29078159722222202</c:v>
                </c:pt>
                <c:pt idx="347">
                  <c:v>0.29063834325396798</c:v>
                </c:pt>
                <c:pt idx="348">
                  <c:v>0.29063834325396798</c:v>
                </c:pt>
                <c:pt idx="349">
                  <c:v>0.29063834325396798</c:v>
                </c:pt>
                <c:pt idx="350">
                  <c:v>0.29063834325396798</c:v>
                </c:pt>
                <c:pt idx="351">
                  <c:v>0.29002182539682497</c:v>
                </c:pt>
                <c:pt idx="352">
                  <c:v>0.28944618055555499</c:v>
                </c:pt>
                <c:pt idx="353">
                  <c:v>0.28944618055555499</c:v>
                </c:pt>
                <c:pt idx="354">
                  <c:v>0.28944618055555499</c:v>
                </c:pt>
                <c:pt idx="355">
                  <c:v>0.28869469246031698</c:v>
                </c:pt>
                <c:pt idx="356">
                  <c:v>0.28773571428571398</c:v>
                </c:pt>
                <c:pt idx="357">
                  <c:v>0.28713065476190403</c:v>
                </c:pt>
                <c:pt idx="358">
                  <c:v>0.28704444444444399</c:v>
                </c:pt>
                <c:pt idx="359">
                  <c:v>0.28704444444444399</c:v>
                </c:pt>
                <c:pt idx="360">
                  <c:v>0.28704444444444399</c:v>
                </c:pt>
                <c:pt idx="361">
                  <c:v>0.28548189484126901</c:v>
                </c:pt>
                <c:pt idx="362">
                  <c:v>0.28476274801587298</c:v>
                </c:pt>
                <c:pt idx="363">
                  <c:v>0.28475252976190402</c:v>
                </c:pt>
                <c:pt idx="364">
                  <c:v>0.28475252976190402</c:v>
                </c:pt>
                <c:pt idx="365">
                  <c:v>0.28475252976190402</c:v>
                </c:pt>
                <c:pt idx="366">
                  <c:v>0.28475252976190402</c:v>
                </c:pt>
                <c:pt idx="367">
                  <c:v>0.28437896825396802</c:v>
                </c:pt>
                <c:pt idx="368">
                  <c:v>0.28422088293650699</c:v>
                </c:pt>
                <c:pt idx="369">
                  <c:v>0.28419652777777699</c:v>
                </c:pt>
                <c:pt idx="370">
                  <c:v>0.28419652777777699</c:v>
                </c:pt>
                <c:pt idx="371">
                  <c:v>0.28291889880952298</c:v>
                </c:pt>
                <c:pt idx="372">
                  <c:v>0.281937698412698</c:v>
                </c:pt>
                <c:pt idx="373">
                  <c:v>0.28130873015872998</c:v>
                </c:pt>
                <c:pt idx="374">
                  <c:v>0.28117916666666598</c:v>
                </c:pt>
                <c:pt idx="375">
                  <c:v>0.28117331349206298</c:v>
                </c:pt>
                <c:pt idx="376">
                  <c:v>0.28117331349206298</c:v>
                </c:pt>
                <c:pt idx="377">
                  <c:v>0.279476240079365</c:v>
                </c:pt>
                <c:pt idx="378">
                  <c:v>0.279042708333333</c:v>
                </c:pt>
                <c:pt idx="379">
                  <c:v>0.27879568452380898</c:v>
                </c:pt>
                <c:pt idx="380">
                  <c:v>0.278795089285714</c:v>
                </c:pt>
                <c:pt idx="381">
                  <c:v>0.278795089285714</c:v>
                </c:pt>
                <c:pt idx="382">
                  <c:v>0.278795089285714</c:v>
                </c:pt>
                <c:pt idx="383">
                  <c:v>0.27818720238095201</c:v>
                </c:pt>
                <c:pt idx="384">
                  <c:v>0.27789791666666602</c:v>
                </c:pt>
                <c:pt idx="385">
                  <c:v>0.27780292658730099</c:v>
                </c:pt>
                <c:pt idx="386">
                  <c:v>0.27780912698412602</c:v>
                </c:pt>
                <c:pt idx="387">
                  <c:v>0.27619851190476102</c:v>
                </c:pt>
                <c:pt idx="388">
                  <c:v>0.27519598214285701</c:v>
                </c:pt>
                <c:pt idx="389">
                  <c:v>0.27462207341269801</c:v>
                </c:pt>
                <c:pt idx="390">
                  <c:v>0.27436418650793598</c:v>
                </c:pt>
                <c:pt idx="391">
                  <c:v>0.27433144841269802</c:v>
                </c:pt>
                <c:pt idx="392">
                  <c:v>0.27433387896825301</c:v>
                </c:pt>
                <c:pt idx="393">
                  <c:v>0.273599503968253</c:v>
                </c:pt>
                <c:pt idx="394">
                  <c:v>0.27285813492063399</c:v>
                </c:pt>
                <c:pt idx="395">
                  <c:v>0.272287450396825</c:v>
                </c:pt>
                <c:pt idx="396">
                  <c:v>0.27212718253968199</c:v>
                </c:pt>
                <c:pt idx="397">
                  <c:v>0.27209097222222201</c:v>
                </c:pt>
                <c:pt idx="398">
                  <c:v>0.27208065476190402</c:v>
                </c:pt>
                <c:pt idx="399">
                  <c:v>0.27151269841269798</c:v>
                </c:pt>
                <c:pt idx="400">
                  <c:v>0.27081532738095199</c:v>
                </c:pt>
                <c:pt idx="401">
                  <c:v>0.27045629960317402</c:v>
                </c:pt>
                <c:pt idx="402">
                  <c:v>0.27036850198412699</c:v>
                </c:pt>
                <c:pt idx="403">
                  <c:v>0.270350297619047</c:v>
                </c:pt>
                <c:pt idx="404">
                  <c:v>0.270350297619047</c:v>
                </c:pt>
                <c:pt idx="405">
                  <c:v>0.26952867063491998</c:v>
                </c:pt>
                <c:pt idx="406">
                  <c:v>0.268595486111111</c:v>
                </c:pt>
                <c:pt idx="407">
                  <c:v>0.26816919642857101</c:v>
                </c:pt>
                <c:pt idx="408">
                  <c:v>0.26809047619047599</c:v>
                </c:pt>
                <c:pt idx="409">
                  <c:v>0.26806220238095202</c:v>
                </c:pt>
                <c:pt idx="410">
                  <c:v>0.26806220238095202</c:v>
                </c:pt>
                <c:pt idx="411">
                  <c:v>0.267558283730158</c:v>
                </c:pt>
                <c:pt idx="412">
                  <c:v>0.26681641865079297</c:v>
                </c:pt>
                <c:pt idx="413">
                  <c:v>0.266370386904761</c:v>
                </c:pt>
                <c:pt idx="414">
                  <c:v>0.26628482142857102</c:v>
                </c:pt>
                <c:pt idx="415">
                  <c:v>0.26628482142857102</c:v>
                </c:pt>
                <c:pt idx="416">
                  <c:v>0.26628482142857102</c:v>
                </c:pt>
                <c:pt idx="417">
                  <c:v>0.26566641865079299</c:v>
                </c:pt>
                <c:pt idx="418">
                  <c:v>0.26494637896825302</c:v>
                </c:pt>
                <c:pt idx="419">
                  <c:v>0.26443080357142801</c:v>
                </c:pt>
                <c:pt idx="420">
                  <c:v>0.26425148809523802</c:v>
                </c:pt>
                <c:pt idx="421">
                  <c:v>0.26425148809523802</c:v>
                </c:pt>
                <c:pt idx="422">
                  <c:v>0.26425148809523802</c:v>
                </c:pt>
                <c:pt idx="423">
                  <c:v>0.26364494047619003</c:v>
                </c:pt>
                <c:pt idx="424">
                  <c:v>0.26263839285714202</c:v>
                </c:pt>
                <c:pt idx="425">
                  <c:v>0.26169107142857101</c:v>
                </c:pt>
                <c:pt idx="426">
                  <c:v>0.26088928571428499</c:v>
                </c:pt>
                <c:pt idx="427">
                  <c:v>0.252247619047619</c:v>
                </c:pt>
                <c:pt idx="428">
                  <c:v>0.24801041666666601</c:v>
                </c:pt>
                <c:pt idx="429">
                  <c:v>0.18809196428571401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CF-4C26-8F20-935B29C9BCC5}"/>
            </c:ext>
          </c:extLst>
        </c:ser>
        <c:ser>
          <c:idx val="0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'Uniform Patch'!$B$2:$B$460</c:f>
              <c:numCache>
                <c:formatCode>General</c:formatCode>
                <c:ptCount val="459"/>
                <c:pt idx="0">
                  <c:v>26</c:v>
                </c:pt>
                <c:pt idx="1">
                  <c:v>26.3</c:v>
                </c:pt>
                <c:pt idx="2">
                  <c:v>25.3</c:v>
                </c:pt>
                <c:pt idx="3">
                  <c:v>26</c:v>
                </c:pt>
                <c:pt idx="4">
                  <c:v>23.6</c:v>
                </c:pt>
                <c:pt idx="5">
                  <c:v>23.6</c:v>
                </c:pt>
                <c:pt idx="6">
                  <c:v>23.6</c:v>
                </c:pt>
                <c:pt idx="7">
                  <c:v>23.6</c:v>
                </c:pt>
                <c:pt idx="8">
                  <c:v>23.6</c:v>
                </c:pt>
                <c:pt idx="9">
                  <c:v>23.6</c:v>
                </c:pt>
                <c:pt idx="10">
                  <c:v>30.3</c:v>
                </c:pt>
                <c:pt idx="11">
                  <c:v>32.6</c:v>
                </c:pt>
                <c:pt idx="12">
                  <c:v>32.6</c:v>
                </c:pt>
                <c:pt idx="13">
                  <c:v>32.6</c:v>
                </c:pt>
                <c:pt idx="14">
                  <c:v>32.6</c:v>
                </c:pt>
                <c:pt idx="15">
                  <c:v>32.6</c:v>
                </c:pt>
                <c:pt idx="16">
                  <c:v>30.7</c:v>
                </c:pt>
                <c:pt idx="17">
                  <c:v>32.799999999999997</c:v>
                </c:pt>
                <c:pt idx="18">
                  <c:v>32.799999999999997</c:v>
                </c:pt>
                <c:pt idx="19">
                  <c:v>32.799999999999997</c:v>
                </c:pt>
                <c:pt idx="20">
                  <c:v>32.799999999999997</c:v>
                </c:pt>
                <c:pt idx="21">
                  <c:v>32.799999999999997</c:v>
                </c:pt>
                <c:pt idx="22">
                  <c:v>30.3</c:v>
                </c:pt>
                <c:pt idx="23">
                  <c:v>30.3</c:v>
                </c:pt>
                <c:pt idx="24">
                  <c:v>30.3</c:v>
                </c:pt>
                <c:pt idx="25">
                  <c:v>30.3</c:v>
                </c:pt>
                <c:pt idx="26">
                  <c:v>30.3</c:v>
                </c:pt>
                <c:pt idx="27">
                  <c:v>32.6</c:v>
                </c:pt>
                <c:pt idx="28">
                  <c:v>32.6</c:v>
                </c:pt>
                <c:pt idx="29">
                  <c:v>32.6</c:v>
                </c:pt>
                <c:pt idx="30">
                  <c:v>32.6</c:v>
                </c:pt>
                <c:pt idx="31">
                  <c:v>32.6</c:v>
                </c:pt>
                <c:pt idx="32">
                  <c:v>32.6</c:v>
                </c:pt>
                <c:pt idx="33">
                  <c:v>32.6</c:v>
                </c:pt>
                <c:pt idx="34">
                  <c:v>32.6</c:v>
                </c:pt>
                <c:pt idx="35">
                  <c:v>32.6</c:v>
                </c:pt>
                <c:pt idx="36">
                  <c:v>32.6</c:v>
                </c:pt>
                <c:pt idx="37">
                  <c:v>30.7</c:v>
                </c:pt>
                <c:pt idx="38">
                  <c:v>30.7</c:v>
                </c:pt>
                <c:pt idx="39">
                  <c:v>30.7</c:v>
                </c:pt>
                <c:pt idx="40">
                  <c:v>30.7</c:v>
                </c:pt>
                <c:pt idx="41">
                  <c:v>30.7</c:v>
                </c:pt>
                <c:pt idx="42">
                  <c:v>32.799999999999997</c:v>
                </c:pt>
                <c:pt idx="43">
                  <c:v>32.799999999999997</c:v>
                </c:pt>
                <c:pt idx="44">
                  <c:v>32.799999999999997</c:v>
                </c:pt>
                <c:pt idx="45">
                  <c:v>32.799999999999997</c:v>
                </c:pt>
                <c:pt idx="46">
                  <c:v>32.799999999999997</c:v>
                </c:pt>
                <c:pt idx="47">
                  <c:v>32.799999999999997</c:v>
                </c:pt>
                <c:pt idx="48">
                  <c:v>32.799999999999997</c:v>
                </c:pt>
                <c:pt idx="49">
                  <c:v>32.799999999999997</c:v>
                </c:pt>
                <c:pt idx="50">
                  <c:v>32.799999999999997</c:v>
                </c:pt>
                <c:pt idx="51">
                  <c:v>32.799999999999997</c:v>
                </c:pt>
                <c:pt idx="52">
                  <c:v>30.3</c:v>
                </c:pt>
                <c:pt idx="53">
                  <c:v>30.3</c:v>
                </c:pt>
                <c:pt idx="54">
                  <c:v>30.3</c:v>
                </c:pt>
                <c:pt idx="55">
                  <c:v>30.3</c:v>
                </c:pt>
                <c:pt idx="56">
                  <c:v>30.3</c:v>
                </c:pt>
                <c:pt idx="57">
                  <c:v>30.3</c:v>
                </c:pt>
                <c:pt idx="58">
                  <c:v>30.3</c:v>
                </c:pt>
                <c:pt idx="59">
                  <c:v>30.3</c:v>
                </c:pt>
                <c:pt idx="60">
                  <c:v>30.3</c:v>
                </c:pt>
                <c:pt idx="61">
                  <c:v>30.3</c:v>
                </c:pt>
                <c:pt idx="62">
                  <c:v>30.7</c:v>
                </c:pt>
                <c:pt idx="63">
                  <c:v>30.7</c:v>
                </c:pt>
                <c:pt idx="64">
                  <c:v>30.7</c:v>
                </c:pt>
                <c:pt idx="65">
                  <c:v>30.7</c:v>
                </c:pt>
                <c:pt idx="66">
                  <c:v>30.7</c:v>
                </c:pt>
                <c:pt idx="67">
                  <c:v>30.7</c:v>
                </c:pt>
                <c:pt idx="68">
                  <c:v>30.7</c:v>
                </c:pt>
                <c:pt idx="69">
                  <c:v>30.7</c:v>
                </c:pt>
                <c:pt idx="70">
                  <c:v>30.7</c:v>
                </c:pt>
                <c:pt idx="71">
                  <c:v>30.7</c:v>
                </c:pt>
                <c:pt idx="72">
                  <c:v>34.5</c:v>
                </c:pt>
                <c:pt idx="73">
                  <c:v>36</c:v>
                </c:pt>
                <c:pt idx="74">
                  <c:v>33.1</c:v>
                </c:pt>
                <c:pt idx="75">
                  <c:v>35.200000000000003</c:v>
                </c:pt>
                <c:pt idx="76">
                  <c:v>39.4</c:v>
                </c:pt>
                <c:pt idx="77">
                  <c:v>37.799999999999997</c:v>
                </c:pt>
                <c:pt idx="78">
                  <c:v>38.799999999999997</c:v>
                </c:pt>
                <c:pt idx="79">
                  <c:v>37.200000000000003</c:v>
                </c:pt>
                <c:pt idx="80">
                  <c:v>37.200000000000003</c:v>
                </c:pt>
                <c:pt idx="81">
                  <c:v>37.200000000000003</c:v>
                </c:pt>
                <c:pt idx="82">
                  <c:v>37.200000000000003</c:v>
                </c:pt>
                <c:pt idx="83">
                  <c:v>37.200000000000003</c:v>
                </c:pt>
                <c:pt idx="84">
                  <c:v>33.700000000000003</c:v>
                </c:pt>
                <c:pt idx="85">
                  <c:v>38.4</c:v>
                </c:pt>
                <c:pt idx="86">
                  <c:v>38.799999999999997</c:v>
                </c:pt>
                <c:pt idx="87">
                  <c:v>38.799999999999997</c:v>
                </c:pt>
                <c:pt idx="88">
                  <c:v>38.799999999999997</c:v>
                </c:pt>
                <c:pt idx="89">
                  <c:v>38.799999999999997</c:v>
                </c:pt>
                <c:pt idx="90">
                  <c:v>38.799999999999997</c:v>
                </c:pt>
                <c:pt idx="91">
                  <c:v>37.799999999999997</c:v>
                </c:pt>
                <c:pt idx="92">
                  <c:v>33.700000000000003</c:v>
                </c:pt>
                <c:pt idx="93">
                  <c:v>33.700000000000003</c:v>
                </c:pt>
                <c:pt idx="94">
                  <c:v>33.700000000000003</c:v>
                </c:pt>
                <c:pt idx="95">
                  <c:v>33.700000000000003</c:v>
                </c:pt>
                <c:pt idx="96">
                  <c:v>33.700000000000003</c:v>
                </c:pt>
                <c:pt idx="97">
                  <c:v>39.4</c:v>
                </c:pt>
                <c:pt idx="98">
                  <c:v>38.4</c:v>
                </c:pt>
                <c:pt idx="99">
                  <c:v>38.4</c:v>
                </c:pt>
                <c:pt idx="100">
                  <c:v>38.4</c:v>
                </c:pt>
                <c:pt idx="101">
                  <c:v>38.4</c:v>
                </c:pt>
                <c:pt idx="102">
                  <c:v>38.4</c:v>
                </c:pt>
                <c:pt idx="103">
                  <c:v>37.799999999999997</c:v>
                </c:pt>
                <c:pt idx="104">
                  <c:v>37.799999999999997</c:v>
                </c:pt>
                <c:pt idx="105">
                  <c:v>37.799999999999997</c:v>
                </c:pt>
                <c:pt idx="106">
                  <c:v>37.799999999999997</c:v>
                </c:pt>
                <c:pt idx="107">
                  <c:v>37.799999999999997</c:v>
                </c:pt>
                <c:pt idx="108">
                  <c:v>39.4</c:v>
                </c:pt>
                <c:pt idx="109">
                  <c:v>39.4</c:v>
                </c:pt>
                <c:pt idx="110">
                  <c:v>39.4</c:v>
                </c:pt>
                <c:pt idx="111">
                  <c:v>39.4</c:v>
                </c:pt>
                <c:pt idx="112">
                  <c:v>39.4</c:v>
                </c:pt>
                <c:pt idx="113">
                  <c:v>41</c:v>
                </c:pt>
                <c:pt idx="114">
                  <c:v>41.6</c:v>
                </c:pt>
                <c:pt idx="115">
                  <c:v>41.1</c:v>
                </c:pt>
                <c:pt idx="116">
                  <c:v>41.4</c:v>
                </c:pt>
                <c:pt idx="117">
                  <c:v>41.9</c:v>
                </c:pt>
                <c:pt idx="118">
                  <c:v>41.6</c:v>
                </c:pt>
                <c:pt idx="119">
                  <c:v>42.1</c:v>
                </c:pt>
                <c:pt idx="120">
                  <c:v>41.4</c:v>
                </c:pt>
                <c:pt idx="121">
                  <c:v>41.4</c:v>
                </c:pt>
                <c:pt idx="122">
                  <c:v>41.4</c:v>
                </c:pt>
                <c:pt idx="123">
                  <c:v>41.4</c:v>
                </c:pt>
                <c:pt idx="124">
                  <c:v>41.4</c:v>
                </c:pt>
                <c:pt idx="125">
                  <c:v>41.9</c:v>
                </c:pt>
                <c:pt idx="126">
                  <c:v>41.9</c:v>
                </c:pt>
                <c:pt idx="127">
                  <c:v>41.9</c:v>
                </c:pt>
                <c:pt idx="128">
                  <c:v>41.9</c:v>
                </c:pt>
                <c:pt idx="129">
                  <c:v>41.9</c:v>
                </c:pt>
                <c:pt idx="130">
                  <c:v>41.6</c:v>
                </c:pt>
                <c:pt idx="131">
                  <c:v>41.6</c:v>
                </c:pt>
                <c:pt idx="132">
                  <c:v>41.6</c:v>
                </c:pt>
                <c:pt idx="133">
                  <c:v>41.6</c:v>
                </c:pt>
                <c:pt idx="134">
                  <c:v>41.6</c:v>
                </c:pt>
                <c:pt idx="135">
                  <c:v>42.1</c:v>
                </c:pt>
                <c:pt idx="136">
                  <c:v>42.1</c:v>
                </c:pt>
                <c:pt idx="137">
                  <c:v>42.1</c:v>
                </c:pt>
                <c:pt idx="138">
                  <c:v>42.1</c:v>
                </c:pt>
                <c:pt idx="139">
                  <c:v>42.1</c:v>
                </c:pt>
                <c:pt idx="140">
                  <c:v>41.4</c:v>
                </c:pt>
                <c:pt idx="141">
                  <c:v>41.4</c:v>
                </c:pt>
                <c:pt idx="142">
                  <c:v>41.4</c:v>
                </c:pt>
                <c:pt idx="143">
                  <c:v>41.4</c:v>
                </c:pt>
                <c:pt idx="144">
                  <c:v>41.4</c:v>
                </c:pt>
                <c:pt idx="145">
                  <c:v>41.4</c:v>
                </c:pt>
                <c:pt idx="146">
                  <c:v>41.4</c:v>
                </c:pt>
                <c:pt idx="147">
                  <c:v>41.4</c:v>
                </c:pt>
                <c:pt idx="148">
                  <c:v>41.4</c:v>
                </c:pt>
                <c:pt idx="149">
                  <c:v>41.4</c:v>
                </c:pt>
                <c:pt idx="150">
                  <c:v>41.9</c:v>
                </c:pt>
                <c:pt idx="151">
                  <c:v>41.9</c:v>
                </c:pt>
                <c:pt idx="152">
                  <c:v>41.9</c:v>
                </c:pt>
                <c:pt idx="153">
                  <c:v>41.9</c:v>
                </c:pt>
                <c:pt idx="154">
                  <c:v>41.9</c:v>
                </c:pt>
                <c:pt idx="155">
                  <c:v>41.9</c:v>
                </c:pt>
                <c:pt idx="156">
                  <c:v>41.9</c:v>
                </c:pt>
                <c:pt idx="157">
                  <c:v>41.9</c:v>
                </c:pt>
                <c:pt idx="158">
                  <c:v>41.9</c:v>
                </c:pt>
                <c:pt idx="159">
                  <c:v>41.9</c:v>
                </c:pt>
                <c:pt idx="160">
                  <c:v>41.6</c:v>
                </c:pt>
                <c:pt idx="161">
                  <c:v>41.6</c:v>
                </c:pt>
                <c:pt idx="162">
                  <c:v>41.6</c:v>
                </c:pt>
                <c:pt idx="163">
                  <c:v>41.6</c:v>
                </c:pt>
                <c:pt idx="164">
                  <c:v>41.6</c:v>
                </c:pt>
                <c:pt idx="165">
                  <c:v>41.6</c:v>
                </c:pt>
                <c:pt idx="166">
                  <c:v>41.6</c:v>
                </c:pt>
                <c:pt idx="167">
                  <c:v>41.6</c:v>
                </c:pt>
                <c:pt idx="168">
                  <c:v>41.6</c:v>
                </c:pt>
                <c:pt idx="169">
                  <c:v>41.6</c:v>
                </c:pt>
                <c:pt idx="170">
                  <c:v>42.1</c:v>
                </c:pt>
                <c:pt idx="171">
                  <c:v>42.1</c:v>
                </c:pt>
                <c:pt idx="172">
                  <c:v>42.1</c:v>
                </c:pt>
                <c:pt idx="173">
                  <c:v>42.1</c:v>
                </c:pt>
                <c:pt idx="174">
                  <c:v>42.1</c:v>
                </c:pt>
                <c:pt idx="175">
                  <c:v>42.1</c:v>
                </c:pt>
                <c:pt idx="176">
                  <c:v>42.1</c:v>
                </c:pt>
                <c:pt idx="177">
                  <c:v>42.1</c:v>
                </c:pt>
                <c:pt idx="178">
                  <c:v>42.1</c:v>
                </c:pt>
                <c:pt idx="179">
                  <c:v>42.1</c:v>
                </c:pt>
                <c:pt idx="180">
                  <c:v>43.9</c:v>
                </c:pt>
                <c:pt idx="181">
                  <c:v>43.4</c:v>
                </c:pt>
                <c:pt idx="182">
                  <c:v>44</c:v>
                </c:pt>
                <c:pt idx="183">
                  <c:v>43.9</c:v>
                </c:pt>
                <c:pt idx="184">
                  <c:v>43.9</c:v>
                </c:pt>
                <c:pt idx="185">
                  <c:v>43.9</c:v>
                </c:pt>
                <c:pt idx="186">
                  <c:v>43.9</c:v>
                </c:pt>
                <c:pt idx="187">
                  <c:v>43.9</c:v>
                </c:pt>
                <c:pt idx="188">
                  <c:v>44.3</c:v>
                </c:pt>
                <c:pt idx="189">
                  <c:v>43.7</c:v>
                </c:pt>
                <c:pt idx="190">
                  <c:v>43.4</c:v>
                </c:pt>
                <c:pt idx="191">
                  <c:v>43.4</c:v>
                </c:pt>
                <c:pt idx="192">
                  <c:v>43.4</c:v>
                </c:pt>
                <c:pt idx="193">
                  <c:v>43.4</c:v>
                </c:pt>
                <c:pt idx="194">
                  <c:v>43.4</c:v>
                </c:pt>
                <c:pt idx="195">
                  <c:v>43.9</c:v>
                </c:pt>
                <c:pt idx="196">
                  <c:v>44</c:v>
                </c:pt>
                <c:pt idx="197">
                  <c:v>44</c:v>
                </c:pt>
                <c:pt idx="198">
                  <c:v>44</c:v>
                </c:pt>
                <c:pt idx="199">
                  <c:v>44</c:v>
                </c:pt>
                <c:pt idx="200">
                  <c:v>44</c:v>
                </c:pt>
                <c:pt idx="201">
                  <c:v>44.3</c:v>
                </c:pt>
                <c:pt idx="202">
                  <c:v>44.3</c:v>
                </c:pt>
                <c:pt idx="203">
                  <c:v>44.3</c:v>
                </c:pt>
                <c:pt idx="204">
                  <c:v>44.3</c:v>
                </c:pt>
                <c:pt idx="205">
                  <c:v>44.3</c:v>
                </c:pt>
                <c:pt idx="206">
                  <c:v>43.7</c:v>
                </c:pt>
                <c:pt idx="207">
                  <c:v>43.7</c:v>
                </c:pt>
                <c:pt idx="208">
                  <c:v>43.7</c:v>
                </c:pt>
                <c:pt idx="209">
                  <c:v>43.7</c:v>
                </c:pt>
                <c:pt idx="210">
                  <c:v>43.7</c:v>
                </c:pt>
                <c:pt idx="211">
                  <c:v>43.9</c:v>
                </c:pt>
                <c:pt idx="212">
                  <c:v>43.9</c:v>
                </c:pt>
                <c:pt idx="213">
                  <c:v>43.9</c:v>
                </c:pt>
                <c:pt idx="214">
                  <c:v>43.9</c:v>
                </c:pt>
                <c:pt idx="215">
                  <c:v>43.9</c:v>
                </c:pt>
                <c:pt idx="216">
                  <c:v>45</c:v>
                </c:pt>
                <c:pt idx="217">
                  <c:v>44.5</c:v>
                </c:pt>
                <c:pt idx="218">
                  <c:v>45.2</c:v>
                </c:pt>
                <c:pt idx="219">
                  <c:v>44.7</c:v>
                </c:pt>
                <c:pt idx="220">
                  <c:v>38.799999999999997</c:v>
                </c:pt>
                <c:pt idx="221">
                  <c:v>38.799999999999997</c:v>
                </c:pt>
                <c:pt idx="222">
                  <c:v>38.799999999999997</c:v>
                </c:pt>
                <c:pt idx="223">
                  <c:v>38.799999999999997</c:v>
                </c:pt>
                <c:pt idx="224">
                  <c:v>38.799999999999997</c:v>
                </c:pt>
                <c:pt idx="225">
                  <c:v>38.799999999999997</c:v>
                </c:pt>
                <c:pt idx="226">
                  <c:v>38.799999999999997</c:v>
                </c:pt>
                <c:pt idx="227">
                  <c:v>38.799999999999997</c:v>
                </c:pt>
                <c:pt idx="228">
                  <c:v>38.799999999999997</c:v>
                </c:pt>
                <c:pt idx="229">
                  <c:v>38.799999999999997</c:v>
                </c:pt>
                <c:pt idx="230">
                  <c:v>48.9</c:v>
                </c:pt>
                <c:pt idx="231">
                  <c:v>48.6</c:v>
                </c:pt>
                <c:pt idx="232">
                  <c:v>51</c:v>
                </c:pt>
                <c:pt idx="233">
                  <c:v>49.6</c:v>
                </c:pt>
                <c:pt idx="234">
                  <c:v>50.9</c:v>
                </c:pt>
                <c:pt idx="235">
                  <c:v>44.7</c:v>
                </c:pt>
                <c:pt idx="236">
                  <c:v>44.7</c:v>
                </c:pt>
                <c:pt idx="237">
                  <c:v>44.7</c:v>
                </c:pt>
                <c:pt idx="238">
                  <c:v>44.7</c:v>
                </c:pt>
                <c:pt idx="239">
                  <c:v>44.7</c:v>
                </c:pt>
                <c:pt idx="240">
                  <c:v>48.9</c:v>
                </c:pt>
                <c:pt idx="241">
                  <c:v>48.9</c:v>
                </c:pt>
                <c:pt idx="242">
                  <c:v>48.9</c:v>
                </c:pt>
                <c:pt idx="243">
                  <c:v>48.9</c:v>
                </c:pt>
                <c:pt idx="244">
                  <c:v>48.9</c:v>
                </c:pt>
                <c:pt idx="245">
                  <c:v>48.6</c:v>
                </c:pt>
                <c:pt idx="246">
                  <c:v>48.6</c:v>
                </c:pt>
                <c:pt idx="247">
                  <c:v>48.6</c:v>
                </c:pt>
                <c:pt idx="248">
                  <c:v>48.6</c:v>
                </c:pt>
                <c:pt idx="249">
                  <c:v>48.6</c:v>
                </c:pt>
                <c:pt idx="250">
                  <c:v>51</c:v>
                </c:pt>
                <c:pt idx="251">
                  <c:v>51</c:v>
                </c:pt>
                <c:pt idx="252">
                  <c:v>51</c:v>
                </c:pt>
                <c:pt idx="253">
                  <c:v>51</c:v>
                </c:pt>
                <c:pt idx="254">
                  <c:v>51</c:v>
                </c:pt>
                <c:pt idx="255">
                  <c:v>49.6</c:v>
                </c:pt>
                <c:pt idx="256">
                  <c:v>49.6</c:v>
                </c:pt>
                <c:pt idx="257">
                  <c:v>49.6</c:v>
                </c:pt>
                <c:pt idx="258">
                  <c:v>49.6</c:v>
                </c:pt>
                <c:pt idx="259">
                  <c:v>49.6</c:v>
                </c:pt>
                <c:pt idx="260">
                  <c:v>50.9</c:v>
                </c:pt>
                <c:pt idx="261">
                  <c:v>50.9</c:v>
                </c:pt>
                <c:pt idx="262">
                  <c:v>50.9</c:v>
                </c:pt>
                <c:pt idx="263">
                  <c:v>50.9</c:v>
                </c:pt>
                <c:pt idx="264">
                  <c:v>50.9</c:v>
                </c:pt>
                <c:pt idx="265">
                  <c:v>52.7</c:v>
                </c:pt>
                <c:pt idx="266">
                  <c:v>52.1</c:v>
                </c:pt>
                <c:pt idx="267">
                  <c:v>52.7</c:v>
                </c:pt>
                <c:pt idx="268">
                  <c:v>53.7</c:v>
                </c:pt>
                <c:pt idx="269">
                  <c:v>53.5</c:v>
                </c:pt>
                <c:pt idx="270">
                  <c:v>54.8</c:v>
                </c:pt>
                <c:pt idx="271">
                  <c:v>54</c:v>
                </c:pt>
                <c:pt idx="272">
                  <c:v>56</c:v>
                </c:pt>
                <c:pt idx="273">
                  <c:v>55.7</c:v>
                </c:pt>
                <c:pt idx="274">
                  <c:v>53.8</c:v>
                </c:pt>
                <c:pt idx="275">
                  <c:v>55.9</c:v>
                </c:pt>
                <c:pt idx="276">
                  <c:v>54.6</c:v>
                </c:pt>
                <c:pt idx="277">
                  <c:v>55.9</c:v>
                </c:pt>
                <c:pt idx="278">
                  <c:v>56</c:v>
                </c:pt>
                <c:pt idx="279">
                  <c:v>55.3</c:v>
                </c:pt>
                <c:pt idx="280">
                  <c:v>53.5</c:v>
                </c:pt>
                <c:pt idx="281">
                  <c:v>53.4</c:v>
                </c:pt>
                <c:pt idx="282">
                  <c:v>57.7</c:v>
                </c:pt>
                <c:pt idx="283">
                  <c:v>56.4</c:v>
                </c:pt>
                <c:pt idx="284">
                  <c:v>57.4</c:v>
                </c:pt>
                <c:pt idx="285">
                  <c:v>56.3</c:v>
                </c:pt>
                <c:pt idx="286">
                  <c:v>57.5</c:v>
                </c:pt>
                <c:pt idx="287">
                  <c:v>56</c:v>
                </c:pt>
                <c:pt idx="288">
                  <c:v>55.9</c:v>
                </c:pt>
                <c:pt idx="289">
                  <c:v>56.5</c:v>
                </c:pt>
                <c:pt idx="290">
                  <c:v>54.7</c:v>
                </c:pt>
                <c:pt idx="291">
                  <c:v>57.8</c:v>
                </c:pt>
                <c:pt idx="292">
                  <c:v>56.6</c:v>
                </c:pt>
                <c:pt idx="293">
                  <c:v>58.2</c:v>
                </c:pt>
                <c:pt idx="294">
                  <c:v>56.3</c:v>
                </c:pt>
                <c:pt idx="295">
                  <c:v>55.7</c:v>
                </c:pt>
                <c:pt idx="296">
                  <c:v>56.4</c:v>
                </c:pt>
                <c:pt idx="297">
                  <c:v>57</c:v>
                </c:pt>
                <c:pt idx="298">
                  <c:v>56.2</c:v>
                </c:pt>
                <c:pt idx="299">
                  <c:v>58</c:v>
                </c:pt>
                <c:pt idx="300">
                  <c:v>58.6</c:v>
                </c:pt>
                <c:pt idx="301">
                  <c:v>61.7</c:v>
                </c:pt>
                <c:pt idx="302">
                  <c:v>58.2</c:v>
                </c:pt>
                <c:pt idx="303">
                  <c:v>61.1</c:v>
                </c:pt>
                <c:pt idx="304">
                  <c:v>60.4</c:v>
                </c:pt>
                <c:pt idx="305">
                  <c:v>58.3</c:v>
                </c:pt>
                <c:pt idx="306">
                  <c:v>60.1</c:v>
                </c:pt>
                <c:pt idx="307">
                  <c:v>58</c:v>
                </c:pt>
                <c:pt idx="308">
                  <c:v>57.4</c:v>
                </c:pt>
                <c:pt idx="309">
                  <c:v>61.3</c:v>
                </c:pt>
                <c:pt idx="310">
                  <c:v>58</c:v>
                </c:pt>
                <c:pt idx="311">
                  <c:v>58.5</c:v>
                </c:pt>
                <c:pt idx="312">
                  <c:v>60</c:v>
                </c:pt>
                <c:pt idx="313">
                  <c:v>62.4</c:v>
                </c:pt>
                <c:pt idx="314">
                  <c:v>61.5</c:v>
                </c:pt>
                <c:pt idx="315">
                  <c:v>62</c:v>
                </c:pt>
                <c:pt idx="316">
                  <c:v>61.5</c:v>
                </c:pt>
                <c:pt idx="317">
                  <c:v>62.3</c:v>
                </c:pt>
                <c:pt idx="318">
                  <c:v>59</c:v>
                </c:pt>
                <c:pt idx="319">
                  <c:v>62.7</c:v>
                </c:pt>
                <c:pt idx="320">
                  <c:v>60.9</c:v>
                </c:pt>
                <c:pt idx="321">
                  <c:v>58.2</c:v>
                </c:pt>
                <c:pt idx="322">
                  <c:v>58.6</c:v>
                </c:pt>
                <c:pt idx="323">
                  <c:v>60.3</c:v>
                </c:pt>
                <c:pt idx="324">
                  <c:v>59.5</c:v>
                </c:pt>
                <c:pt idx="325">
                  <c:v>61.9</c:v>
                </c:pt>
                <c:pt idx="326">
                  <c:v>62.5</c:v>
                </c:pt>
                <c:pt idx="327">
                  <c:v>59.8</c:v>
                </c:pt>
                <c:pt idx="328">
                  <c:v>61.4</c:v>
                </c:pt>
                <c:pt idx="329">
                  <c:v>57.6</c:v>
                </c:pt>
                <c:pt idx="330">
                  <c:v>60.5</c:v>
                </c:pt>
                <c:pt idx="331">
                  <c:v>60.6</c:v>
                </c:pt>
                <c:pt idx="332">
                  <c:v>62</c:v>
                </c:pt>
                <c:pt idx="333">
                  <c:v>62.3</c:v>
                </c:pt>
                <c:pt idx="334">
                  <c:v>61</c:v>
                </c:pt>
                <c:pt idx="335">
                  <c:v>63.1</c:v>
                </c:pt>
                <c:pt idx="336">
                  <c:v>60.6</c:v>
                </c:pt>
                <c:pt idx="337">
                  <c:v>62.7</c:v>
                </c:pt>
                <c:pt idx="338">
                  <c:v>62.2</c:v>
                </c:pt>
                <c:pt idx="339">
                  <c:v>61.5</c:v>
                </c:pt>
                <c:pt idx="340">
                  <c:v>62.7</c:v>
                </c:pt>
                <c:pt idx="341">
                  <c:v>62.4</c:v>
                </c:pt>
                <c:pt idx="342">
                  <c:v>63.2</c:v>
                </c:pt>
                <c:pt idx="343">
                  <c:v>63.4</c:v>
                </c:pt>
                <c:pt idx="344">
                  <c:v>61.1</c:v>
                </c:pt>
                <c:pt idx="345">
                  <c:v>62</c:v>
                </c:pt>
                <c:pt idx="346">
                  <c:v>62</c:v>
                </c:pt>
                <c:pt idx="347">
                  <c:v>61.4</c:v>
                </c:pt>
                <c:pt idx="348">
                  <c:v>61.9</c:v>
                </c:pt>
                <c:pt idx="349">
                  <c:v>61.2</c:v>
                </c:pt>
                <c:pt idx="350">
                  <c:v>62.1</c:v>
                </c:pt>
                <c:pt idx="351">
                  <c:v>62.4</c:v>
                </c:pt>
                <c:pt idx="352">
                  <c:v>61.9</c:v>
                </c:pt>
                <c:pt idx="353">
                  <c:v>62.3</c:v>
                </c:pt>
                <c:pt idx="354">
                  <c:v>62.3</c:v>
                </c:pt>
                <c:pt idx="355">
                  <c:v>64.099999999999994</c:v>
                </c:pt>
                <c:pt idx="356">
                  <c:v>59.9</c:v>
                </c:pt>
                <c:pt idx="357">
                  <c:v>62.1</c:v>
                </c:pt>
                <c:pt idx="358">
                  <c:v>63.3</c:v>
                </c:pt>
                <c:pt idx="359">
                  <c:v>62.3</c:v>
                </c:pt>
                <c:pt idx="360">
                  <c:v>62.5</c:v>
                </c:pt>
                <c:pt idx="361">
                  <c:v>61</c:v>
                </c:pt>
                <c:pt idx="362">
                  <c:v>63</c:v>
                </c:pt>
                <c:pt idx="363">
                  <c:v>62.8</c:v>
                </c:pt>
                <c:pt idx="364">
                  <c:v>62.6</c:v>
                </c:pt>
                <c:pt idx="365">
                  <c:v>60.5</c:v>
                </c:pt>
                <c:pt idx="366">
                  <c:v>62.6</c:v>
                </c:pt>
                <c:pt idx="367">
                  <c:v>61.6</c:v>
                </c:pt>
                <c:pt idx="368">
                  <c:v>61.4</c:v>
                </c:pt>
                <c:pt idx="369">
                  <c:v>60.8</c:v>
                </c:pt>
                <c:pt idx="370">
                  <c:v>60.9</c:v>
                </c:pt>
                <c:pt idx="371">
                  <c:v>60.8</c:v>
                </c:pt>
                <c:pt idx="372">
                  <c:v>62.4</c:v>
                </c:pt>
                <c:pt idx="373">
                  <c:v>59.8</c:v>
                </c:pt>
                <c:pt idx="374">
                  <c:v>59.8</c:v>
                </c:pt>
                <c:pt idx="375">
                  <c:v>63</c:v>
                </c:pt>
                <c:pt idx="376">
                  <c:v>61.4</c:v>
                </c:pt>
                <c:pt idx="377">
                  <c:v>62.7</c:v>
                </c:pt>
                <c:pt idx="378">
                  <c:v>54.7</c:v>
                </c:pt>
                <c:pt idx="379">
                  <c:v>60.1</c:v>
                </c:pt>
                <c:pt idx="380">
                  <c:v>57.5</c:v>
                </c:pt>
                <c:pt idx="381">
                  <c:v>58.3</c:v>
                </c:pt>
                <c:pt idx="382">
                  <c:v>56.4</c:v>
                </c:pt>
                <c:pt idx="383">
                  <c:v>63.5</c:v>
                </c:pt>
                <c:pt idx="384">
                  <c:v>62.9</c:v>
                </c:pt>
                <c:pt idx="385">
                  <c:v>59.6</c:v>
                </c:pt>
                <c:pt idx="386">
                  <c:v>58.3</c:v>
                </c:pt>
                <c:pt idx="387">
                  <c:v>64.5</c:v>
                </c:pt>
                <c:pt idx="388">
                  <c:v>63.7</c:v>
                </c:pt>
                <c:pt idx="389">
                  <c:v>64.7</c:v>
                </c:pt>
                <c:pt idx="390">
                  <c:v>65.599999999999994</c:v>
                </c:pt>
                <c:pt idx="391">
                  <c:v>65.8</c:v>
                </c:pt>
                <c:pt idx="392">
                  <c:v>59.1</c:v>
                </c:pt>
                <c:pt idx="393">
                  <c:v>64.7</c:v>
                </c:pt>
                <c:pt idx="394">
                  <c:v>66.3</c:v>
                </c:pt>
                <c:pt idx="395">
                  <c:v>67.3</c:v>
                </c:pt>
                <c:pt idx="396">
                  <c:v>66.900000000000006</c:v>
                </c:pt>
                <c:pt idx="397">
                  <c:v>57.9</c:v>
                </c:pt>
                <c:pt idx="398">
                  <c:v>59.1</c:v>
                </c:pt>
                <c:pt idx="399">
                  <c:v>60.8</c:v>
                </c:pt>
                <c:pt idx="400">
                  <c:v>58.8</c:v>
                </c:pt>
                <c:pt idx="401">
                  <c:v>64.8</c:v>
                </c:pt>
                <c:pt idx="402">
                  <c:v>65.3</c:v>
                </c:pt>
                <c:pt idx="403">
                  <c:v>66.400000000000006</c:v>
                </c:pt>
                <c:pt idx="404">
                  <c:v>67.2</c:v>
                </c:pt>
                <c:pt idx="405">
                  <c:v>67.099999999999994</c:v>
                </c:pt>
                <c:pt idx="406">
                  <c:v>57.1</c:v>
                </c:pt>
                <c:pt idx="407">
                  <c:v>58.9</c:v>
                </c:pt>
                <c:pt idx="408">
                  <c:v>60.3</c:v>
                </c:pt>
                <c:pt idx="409">
                  <c:v>58</c:v>
                </c:pt>
                <c:pt idx="410">
                  <c:v>66.099999999999994</c:v>
                </c:pt>
                <c:pt idx="411">
                  <c:v>65.7</c:v>
                </c:pt>
                <c:pt idx="412">
                  <c:v>65.599999999999994</c:v>
                </c:pt>
                <c:pt idx="413">
                  <c:v>61.1</c:v>
                </c:pt>
                <c:pt idx="414">
                  <c:v>60.6</c:v>
                </c:pt>
                <c:pt idx="415">
                  <c:v>64.2</c:v>
                </c:pt>
                <c:pt idx="416">
                  <c:v>60.6</c:v>
                </c:pt>
                <c:pt idx="417">
                  <c:v>60.4</c:v>
                </c:pt>
                <c:pt idx="418">
                  <c:v>60.4</c:v>
                </c:pt>
                <c:pt idx="419">
                  <c:v>63.9</c:v>
                </c:pt>
                <c:pt idx="420">
                  <c:v>60.3</c:v>
                </c:pt>
                <c:pt idx="421">
                  <c:v>60.5</c:v>
                </c:pt>
                <c:pt idx="422">
                  <c:v>67.5</c:v>
                </c:pt>
                <c:pt idx="423">
                  <c:v>61.5</c:v>
                </c:pt>
                <c:pt idx="424">
                  <c:v>66.900000000000006</c:v>
                </c:pt>
                <c:pt idx="425">
                  <c:v>66.8</c:v>
                </c:pt>
                <c:pt idx="426">
                  <c:v>66.3</c:v>
                </c:pt>
                <c:pt idx="427">
                  <c:v>66.7</c:v>
                </c:pt>
                <c:pt idx="428">
                  <c:v>65.8</c:v>
                </c:pt>
                <c:pt idx="429">
                  <c:v>66.2</c:v>
                </c:pt>
                <c:pt idx="430">
                  <c:v>66.099999999999994</c:v>
                </c:pt>
                <c:pt idx="431">
                  <c:v>67.3</c:v>
                </c:pt>
                <c:pt idx="432">
                  <c:v>66.400000000000006</c:v>
                </c:pt>
                <c:pt idx="433">
                  <c:v>60.8</c:v>
                </c:pt>
                <c:pt idx="434">
                  <c:v>66.7</c:v>
                </c:pt>
                <c:pt idx="435">
                  <c:v>60.1</c:v>
                </c:pt>
                <c:pt idx="436">
                  <c:v>66</c:v>
                </c:pt>
                <c:pt idx="437">
                  <c:v>60.8</c:v>
                </c:pt>
                <c:pt idx="438">
                  <c:v>61.1</c:v>
                </c:pt>
                <c:pt idx="439">
                  <c:v>67.2</c:v>
                </c:pt>
                <c:pt idx="440">
                  <c:v>67.5</c:v>
                </c:pt>
                <c:pt idx="441">
                  <c:v>65.099999999999994</c:v>
                </c:pt>
                <c:pt idx="442">
                  <c:v>66.599999999999994</c:v>
                </c:pt>
                <c:pt idx="443">
                  <c:v>67.8</c:v>
                </c:pt>
                <c:pt idx="444">
                  <c:v>68.2</c:v>
                </c:pt>
                <c:pt idx="445">
                  <c:v>67.599999999999994</c:v>
                </c:pt>
                <c:pt idx="446">
                  <c:v>68.099999999999994</c:v>
                </c:pt>
                <c:pt idx="447">
                  <c:v>67.099999999999994</c:v>
                </c:pt>
                <c:pt idx="448">
                  <c:v>68.3</c:v>
                </c:pt>
                <c:pt idx="449">
                  <c:v>67.7</c:v>
                </c:pt>
                <c:pt idx="450">
                  <c:v>68.900000000000006</c:v>
                </c:pt>
                <c:pt idx="451">
                  <c:v>67.599999999999994</c:v>
                </c:pt>
                <c:pt idx="452">
                  <c:v>68</c:v>
                </c:pt>
                <c:pt idx="453">
                  <c:v>69.900000000000006</c:v>
                </c:pt>
                <c:pt idx="454">
                  <c:v>67.8</c:v>
                </c:pt>
                <c:pt idx="455">
                  <c:v>67.7</c:v>
                </c:pt>
                <c:pt idx="456">
                  <c:v>67.5</c:v>
                </c:pt>
                <c:pt idx="457">
                  <c:v>68.2</c:v>
                </c:pt>
                <c:pt idx="458">
                  <c:v>70.5</c:v>
                </c:pt>
              </c:numCache>
            </c:numRef>
          </c:xVal>
          <c:yVal>
            <c:numRef>
              <c:f>'Uniform Patch'!$E$2:$E$460</c:f>
              <c:numCache>
                <c:formatCode>General</c:formatCode>
                <c:ptCount val="459"/>
                <c:pt idx="0">
                  <c:v>0.64599720734126942</c:v>
                </c:pt>
                <c:pt idx="1">
                  <c:v>0.64436030257936483</c:v>
                </c:pt>
                <c:pt idx="2">
                  <c:v>0.64148196924603107</c:v>
                </c:pt>
                <c:pt idx="3">
                  <c:v>0.63550442956349151</c:v>
                </c:pt>
                <c:pt idx="4">
                  <c:v>0.6365284771825398</c:v>
                </c:pt>
                <c:pt idx="5">
                  <c:v>0.62072836309523716</c:v>
                </c:pt>
                <c:pt idx="6">
                  <c:v>0.62072836309523716</c:v>
                </c:pt>
                <c:pt idx="7">
                  <c:v>0.62072836309523716</c:v>
                </c:pt>
                <c:pt idx="8">
                  <c:v>0.62072836309523716</c:v>
                </c:pt>
                <c:pt idx="9">
                  <c:v>0.62072836309523716</c:v>
                </c:pt>
                <c:pt idx="10">
                  <c:v>0.60563424603174576</c:v>
                </c:pt>
                <c:pt idx="11">
                  <c:v>0.60345050595238092</c:v>
                </c:pt>
                <c:pt idx="12">
                  <c:v>0.60345050595238092</c:v>
                </c:pt>
                <c:pt idx="13">
                  <c:v>0.60345050595238092</c:v>
                </c:pt>
                <c:pt idx="14">
                  <c:v>0.60345050595238092</c:v>
                </c:pt>
                <c:pt idx="15">
                  <c:v>0.60345050595238092</c:v>
                </c:pt>
                <c:pt idx="16">
                  <c:v>0.60028789682539596</c:v>
                </c:pt>
                <c:pt idx="17">
                  <c:v>0.59843633928571349</c:v>
                </c:pt>
                <c:pt idx="18">
                  <c:v>0.59843633928571349</c:v>
                </c:pt>
                <c:pt idx="19">
                  <c:v>0.59843633928571349</c:v>
                </c:pt>
                <c:pt idx="20">
                  <c:v>0.59843633928571349</c:v>
                </c:pt>
                <c:pt idx="21">
                  <c:v>0.59843633928571349</c:v>
                </c:pt>
                <c:pt idx="22">
                  <c:v>0.59839929067460307</c:v>
                </c:pt>
                <c:pt idx="23">
                  <c:v>0.59839929067460307</c:v>
                </c:pt>
                <c:pt idx="24">
                  <c:v>0.59839929067460307</c:v>
                </c:pt>
                <c:pt idx="25">
                  <c:v>0.59839929067460307</c:v>
                </c:pt>
                <c:pt idx="26">
                  <c:v>0.59839929067460307</c:v>
                </c:pt>
                <c:pt idx="27">
                  <c:v>0.59549394841269743</c:v>
                </c:pt>
                <c:pt idx="28">
                  <c:v>0.59549394841269743</c:v>
                </c:pt>
                <c:pt idx="29">
                  <c:v>0.59549394841269743</c:v>
                </c:pt>
                <c:pt idx="30">
                  <c:v>0.59549394841269743</c:v>
                </c:pt>
                <c:pt idx="31">
                  <c:v>0.59549394841269743</c:v>
                </c:pt>
                <c:pt idx="32">
                  <c:v>0.59549394841269743</c:v>
                </c:pt>
                <c:pt idx="33">
                  <c:v>0.59549394841269743</c:v>
                </c:pt>
                <c:pt idx="34">
                  <c:v>0.59549394841269743</c:v>
                </c:pt>
                <c:pt idx="35">
                  <c:v>0.59549394841269743</c:v>
                </c:pt>
                <c:pt idx="36">
                  <c:v>0.59549394841269743</c:v>
                </c:pt>
                <c:pt idx="37">
                  <c:v>0.59372123511904729</c:v>
                </c:pt>
                <c:pt idx="38">
                  <c:v>0.59372123511904729</c:v>
                </c:pt>
                <c:pt idx="39">
                  <c:v>0.59372123511904729</c:v>
                </c:pt>
                <c:pt idx="40">
                  <c:v>0.59372123511904729</c:v>
                </c:pt>
                <c:pt idx="41">
                  <c:v>0.59372123511904729</c:v>
                </c:pt>
                <c:pt idx="42">
                  <c:v>0.5911960912698413</c:v>
                </c:pt>
                <c:pt idx="43">
                  <c:v>0.5911960912698413</c:v>
                </c:pt>
                <c:pt idx="44">
                  <c:v>0.5911960912698413</c:v>
                </c:pt>
                <c:pt idx="45">
                  <c:v>0.5911960912698413</c:v>
                </c:pt>
                <c:pt idx="46">
                  <c:v>0.5911960912698413</c:v>
                </c:pt>
                <c:pt idx="47">
                  <c:v>0.5911960912698413</c:v>
                </c:pt>
                <c:pt idx="48">
                  <c:v>0.5911960912698413</c:v>
                </c:pt>
                <c:pt idx="49">
                  <c:v>0.5911960912698413</c:v>
                </c:pt>
                <c:pt idx="50">
                  <c:v>0.5911960912698413</c:v>
                </c:pt>
                <c:pt idx="51">
                  <c:v>0.5911960912698413</c:v>
                </c:pt>
                <c:pt idx="52">
                  <c:v>0.59116433531746038</c:v>
                </c:pt>
                <c:pt idx="53">
                  <c:v>0.59116433531746038</c:v>
                </c:pt>
                <c:pt idx="54">
                  <c:v>0.59116433531746038</c:v>
                </c:pt>
                <c:pt idx="55">
                  <c:v>0.59116433531746038</c:v>
                </c:pt>
                <c:pt idx="56">
                  <c:v>0.59116433531746038</c:v>
                </c:pt>
                <c:pt idx="57">
                  <c:v>0.59116433531746038</c:v>
                </c:pt>
                <c:pt idx="58">
                  <c:v>0.59116433531746038</c:v>
                </c:pt>
                <c:pt idx="59">
                  <c:v>0.59116433531746038</c:v>
                </c:pt>
                <c:pt idx="60">
                  <c:v>0.59116433531746038</c:v>
                </c:pt>
                <c:pt idx="61">
                  <c:v>0.59116433531746038</c:v>
                </c:pt>
                <c:pt idx="62">
                  <c:v>0.5871545734126975</c:v>
                </c:pt>
                <c:pt idx="63">
                  <c:v>0.5871545734126975</c:v>
                </c:pt>
                <c:pt idx="64">
                  <c:v>0.5871545734126975</c:v>
                </c:pt>
                <c:pt idx="65">
                  <c:v>0.5871545734126975</c:v>
                </c:pt>
                <c:pt idx="66">
                  <c:v>0.5871545734126975</c:v>
                </c:pt>
                <c:pt idx="67">
                  <c:v>0.5871545734126975</c:v>
                </c:pt>
                <c:pt idx="68">
                  <c:v>0.5871545734126975</c:v>
                </c:pt>
                <c:pt idx="69">
                  <c:v>0.5871545734126975</c:v>
                </c:pt>
                <c:pt idx="70">
                  <c:v>0.5871545734126975</c:v>
                </c:pt>
                <c:pt idx="71">
                  <c:v>0.5871545734126975</c:v>
                </c:pt>
                <c:pt idx="72">
                  <c:v>0.58280335317460297</c:v>
                </c:pt>
                <c:pt idx="73">
                  <c:v>0.57978942956349144</c:v>
                </c:pt>
                <c:pt idx="74">
                  <c:v>0.57957286706349143</c:v>
                </c:pt>
                <c:pt idx="75">
                  <c:v>0.55410786706349147</c:v>
                </c:pt>
                <c:pt idx="76">
                  <c:v>0.53648418650793561</c:v>
                </c:pt>
                <c:pt idx="77">
                  <c:v>0.53762963789682516</c:v>
                </c:pt>
                <c:pt idx="78">
                  <c:v>0.54331613591269745</c:v>
                </c:pt>
                <c:pt idx="79">
                  <c:v>0.54087463789682511</c:v>
                </c:pt>
                <c:pt idx="80">
                  <c:v>0.54087463789682511</c:v>
                </c:pt>
                <c:pt idx="81">
                  <c:v>0.54087463789682511</c:v>
                </c:pt>
                <c:pt idx="82">
                  <c:v>0.54087463789682511</c:v>
                </c:pt>
                <c:pt idx="83">
                  <c:v>0.54087463789682511</c:v>
                </c:pt>
                <c:pt idx="84">
                  <c:v>0.53813620535714268</c:v>
                </c:pt>
                <c:pt idx="85">
                  <c:v>0.5363116567460311</c:v>
                </c:pt>
                <c:pt idx="86">
                  <c:v>0.5386343700396824</c:v>
                </c:pt>
                <c:pt idx="87">
                  <c:v>0.5386343700396824</c:v>
                </c:pt>
                <c:pt idx="88">
                  <c:v>0.5386343700396824</c:v>
                </c:pt>
                <c:pt idx="89">
                  <c:v>0.5386343700396824</c:v>
                </c:pt>
                <c:pt idx="90">
                  <c:v>0.5386343700396824</c:v>
                </c:pt>
                <c:pt idx="91">
                  <c:v>0.53524908730158693</c:v>
                </c:pt>
                <c:pt idx="92">
                  <c:v>0.5341944295634915</c:v>
                </c:pt>
                <c:pt idx="93">
                  <c:v>0.5341944295634915</c:v>
                </c:pt>
                <c:pt idx="94">
                  <c:v>0.5341944295634915</c:v>
                </c:pt>
                <c:pt idx="95">
                  <c:v>0.5341944295634915</c:v>
                </c:pt>
                <c:pt idx="96">
                  <c:v>0.5341944295634915</c:v>
                </c:pt>
                <c:pt idx="97">
                  <c:v>0.53386033730158688</c:v>
                </c:pt>
                <c:pt idx="98">
                  <c:v>0.53263053075396782</c:v>
                </c:pt>
                <c:pt idx="99">
                  <c:v>0.53263053075396782</c:v>
                </c:pt>
                <c:pt idx="100">
                  <c:v>0.53263053075396782</c:v>
                </c:pt>
                <c:pt idx="101">
                  <c:v>0.53263053075396782</c:v>
                </c:pt>
                <c:pt idx="102">
                  <c:v>0.53263053075396782</c:v>
                </c:pt>
                <c:pt idx="103">
                  <c:v>0.53171975694444429</c:v>
                </c:pt>
                <c:pt idx="104">
                  <c:v>0.53171975694444429</c:v>
                </c:pt>
                <c:pt idx="105">
                  <c:v>0.53171975694444429</c:v>
                </c:pt>
                <c:pt idx="106">
                  <c:v>0.53171975694444429</c:v>
                </c:pt>
                <c:pt idx="107">
                  <c:v>0.53171975694444429</c:v>
                </c:pt>
                <c:pt idx="108">
                  <c:v>0.53052939980158698</c:v>
                </c:pt>
                <c:pt idx="109">
                  <c:v>0.53052939980158698</c:v>
                </c:pt>
                <c:pt idx="110">
                  <c:v>0.53052939980158698</c:v>
                </c:pt>
                <c:pt idx="111">
                  <c:v>0.53052939980158698</c:v>
                </c:pt>
                <c:pt idx="112">
                  <c:v>0.53052939980158698</c:v>
                </c:pt>
                <c:pt idx="113">
                  <c:v>0.52657725694444424</c:v>
                </c:pt>
                <c:pt idx="114">
                  <c:v>0.52387047123015773</c:v>
                </c:pt>
                <c:pt idx="115">
                  <c:v>0.52197100694444432</c:v>
                </c:pt>
                <c:pt idx="116">
                  <c:v>0.52342261408730151</c:v>
                </c:pt>
                <c:pt idx="117">
                  <c:v>0.52231486607142807</c:v>
                </c:pt>
                <c:pt idx="118">
                  <c:v>0.52182095734126932</c:v>
                </c:pt>
                <c:pt idx="119">
                  <c:v>0.52143115575396781</c:v>
                </c:pt>
                <c:pt idx="120">
                  <c:v>0.51936008928571353</c:v>
                </c:pt>
                <c:pt idx="121">
                  <c:v>0.51936008928571353</c:v>
                </c:pt>
                <c:pt idx="122">
                  <c:v>0.51936008928571353</c:v>
                </c:pt>
                <c:pt idx="123">
                  <c:v>0.51936008928571353</c:v>
                </c:pt>
                <c:pt idx="124">
                  <c:v>0.51936008928571353</c:v>
                </c:pt>
                <c:pt idx="125">
                  <c:v>0.51840075396825325</c:v>
                </c:pt>
                <c:pt idx="126">
                  <c:v>0.51840075396825325</c:v>
                </c:pt>
                <c:pt idx="127">
                  <c:v>0.51840075396825325</c:v>
                </c:pt>
                <c:pt idx="128">
                  <c:v>0.51840075396825325</c:v>
                </c:pt>
                <c:pt idx="129">
                  <c:v>0.51840075396825325</c:v>
                </c:pt>
                <c:pt idx="130">
                  <c:v>0.51798683531746037</c:v>
                </c:pt>
                <c:pt idx="131">
                  <c:v>0.51798683531746037</c:v>
                </c:pt>
                <c:pt idx="132">
                  <c:v>0.51798683531746037</c:v>
                </c:pt>
                <c:pt idx="133">
                  <c:v>0.51798683531746037</c:v>
                </c:pt>
                <c:pt idx="134">
                  <c:v>0.51798683531746037</c:v>
                </c:pt>
                <c:pt idx="135">
                  <c:v>0.51744818452380903</c:v>
                </c:pt>
                <c:pt idx="136">
                  <c:v>0.51744818452380903</c:v>
                </c:pt>
                <c:pt idx="137">
                  <c:v>0.51744818452380903</c:v>
                </c:pt>
                <c:pt idx="138">
                  <c:v>0.51744818452380903</c:v>
                </c:pt>
                <c:pt idx="139">
                  <c:v>0.51744818452380903</c:v>
                </c:pt>
                <c:pt idx="140">
                  <c:v>0.51529756448412667</c:v>
                </c:pt>
                <c:pt idx="141">
                  <c:v>0.51529756448412667</c:v>
                </c:pt>
                <c:pt idx="142">
                  <c:v>0.51529756448412667</c:v>
                </c:pt>
                <c:pt idx="143">
                  <c:v>0.51529756448412667</c:v>
                </c:pt>
                <c:pt idx="144">
                  <c:v>0.51529756448412667</c:v>
                </c:pt>
                <c:pt idx="145">
                  <c:v>0.51529756448412667</c:v>
                </c:pt>
                <c:pt idx="146">
                  <c:v>0.51529756448412667</c:v>
                </c:pt>
                <c:pt idx="147">
                  <c:v>0.51529756448412667</c:v>
                </c:pt>
                <c:pt idx="148">
                  <c:v>0.51529756448412667</c:v>
                </c:pt>
                <c:pt idx="149">
                  <c:v>0.51529756448412667</c:v>
                </c:pt>
                <c:pt idx="150">
                  <c:v>0.51448664186507831</c:v>
                </c:pt>
                <c:pt idx="151">
                  <c:v>0.51448664186507831</c:v>
                </c:pt>
                <c:pt idx="152">
                  <c:v>0.51448664186507831</c:v>
                </c:pt>
                <c:pt idx="153">
                  <c:v>0.51448664186507831</c:v>
                </c:pt>
                <c:pt idx="154">
                  <c:v>0.51448664186507831</c:v>
                </c:pt>
                <c:pt idx="155">
                  <c:v>0.51448664186507831</c:v>
                </c:pt>
                <c:pt idx="156">
                  <c:v>0.51448664186507831</c:v>
                </c:pt>
                <c:pt idx="157">
                  <c:v>0.51448664186507831</c:v>
                </c:pt>
                <c:pt idx="158">
                  <c:v>0.51448664186507831</c:v>
                </c:pt>
                <c:pt idx="159">
                  <c:v>0.51448664186507831</c:v>
                </c:pt>
                <c:pt idx="160">
                  <c:v>0.5141527132936502</c:v>
                </c:pt>
                <c:pt idx="161">
                  <c:v>0.5141527132936502</c:v>
                </c:pt>
                <c:pt idx="162">
                  <c:v>0.5141527132936502</c:v>
                </c:pt>
                <c:pt idx="163">
                  <c:v>0.5141527132936502</c:v>
                </c:pt>
                <c:pt idx="164">
                  <c:v>0.5141527132936502</c:v>
                </c:pt>
                <c:pt idx="165">
                  <c:v>0.5141527132936502</c:v>
                </c:pt>
                <c:pt idx="166">
                  <c:v>0.5141527132936502</c:v>
                </c:pt>
                <c:pt idx="167">
                  <c:v>0.5141527132936502</c:v>
                </c:pt>
                <c:pt idx="168">
                  <c:v>0.5141527132936502</c:v>
                </c:pt>
                <c:pt idx="169">
                  <c:v>0.5141527132936502</c:v>
                </c:pt>
                <c:pt idx="170">
                  <c:v>0.51346521329365025</c:v>
                </c:pt>
                <c:pt idx="171">
                  <c:v>0.51346521329365025</c:v>
                </c:pt>
                <c:pt idx="172">
                  <c:v>0.51346521329365025</c:v>
                </c:pt>
                <c:pt idx="173">
                  <c:v>0.51346521329365025</c:v>
                </c:pt>
                <c:pt idx="174">
                  <c:v>0.51346521329365025</c:v>
                </c:pt>
                <c:pt idx="175">
                  <c:v>0.51346521329365025</c:v>
                </c:pt>
                <c:pt idx="176">
                  <c:v>0.51346521329365025</c:v>
                </c:pt>
                <c:pt idx="177">
                  <c:v>0.51346521329365025</c:v>
                </c:pt>
                <c:pt idx="178">
                  <c:v>0.51346521329365025</c:v>
                </c:pt>
                <c:pt idx="179">
                  <c:v>0.51346521329365025</c:v>
                </c:pt>
                <c:pt idx="180">
                  <c:v>0.50343431547618989</c:v>
                </c:pt>
                <c:pt idx="181">
                  <c:v>0.50332120535714275</c:v>
                </c:pt>
                <c:pt idx="182">
                  <c:v>0.50199782242063418</c:v>
                </c:pt>
                <c:pt idx="183">
                  <c:v>0.5016542906746031</c:v>
                </c:pt>
                <c:pt idx="184">
                  <c:v>0.5016542906746031</c:v>
                </c:pt>
                <c:pt idx="185">
                  <c:v>0.5016542906746031</c:v>
                </c:pt>
                <c:pt idx="186">
                  <c:v>0.5016542906746031</c:v>
                </c:pt>
                <c:pt idx="187">
                  <c:v>0.5016542906746031</c:v>
                </c:pt>
                <c:pt idx="188">
                  <c:v>0.50121216269841207</c:v>
                </c:pt>
                <c:pt idx="189">
                  <c:v>0.50090186011904725</c:v>
                </c:pt>
                <c:pt idx="190">
                  <c:v>0.50148798115079296</c:v>
                </c:pt>
                <c:pt idx="191">
                  <c:v>0.50148798115079296</c:v>
                </c:pt>
                <c:pt idx="192">
                  <c:v>0.50148798115079296</c:v>
                </c:pt>
                <c:pt idx="193">
                  <c:v>0.50148798115079296</c:v>
                </c:pt>
                <c:pt idx="194">
                  <c:v>0.50148798115079296</c:v>
                </c:pt>
                <c:pt idx="195">
                  <c:v>0.50114117559523719</c:v>
                </c:pt>
                <c:pt idx="196">
                  <c:v>0.5004102430555547</c:v>
                </c:pt>
                <c:pt idx="197">
                  <c:v>0.5004102430555547</c:v>
                </c:pt>
                <c:pt idx="198">
                  <c:v>0.5004102430555547</c:v>
                </c:pt>
                <c:pt idx="199">
                  <c:v>0.5004102430555547</c:v>
                </c:pt>
                <c:pt idx="200">
                  <c:v>0.5004102430555547</c:v>
                </c:pt>
                <c:pt idx="201">
                  <c:v>0.4997197966269839</c:v>
                </c:pt>
                <c:pt idx="202">
                  <c:v>0.4997197966269839</c:v>
                </c:pt>
                <c:pt idx="203">
                  <c:v>0.4997197966269839</c:v>
                </c:pt>
                <c:pt idx="204">
                  <c:v>0.4997197966269839</c:v>
                </c:pt>
                <c:pt idx="205">
                  <c:v>0.4997197966269839</c:v>
                </c:pt>
                <c:pt idx="206">
                  <c:v>0.49943399305555475</c:v>
                </c:pt>
                <c:pt idx="207">
                  <c:v>0.49943399305555475</c:v>
                </c:pt>
                <c:pt idx="208">
                  <c:v>0.49943399305555475</c:v>
                </c:pt>
                <c:pt idx="209">
                  <c:v>0.49943399305555475</c:v>
                </c:pt>
                <c:pt idx="210">
                  <c:v>0.49943399305555475</c:v>
                </c:pt>
                <c:pt idx="211">
                  <c:v>0.49961536210317387</c:v>
                </c:pt>
                <c:pt idx="212">
                  <c:v>0.49961536210317387</c:v>
                </c:pt>
                <c:pt idx="213">
                  <c:v>0.49961536210317387</c:v>
                </c:pt>
                <c:pt idx="214">
                  <c:v>0.49961536210317387</c:v>
                </c:pt>
                <c:pt idx="215">
                  <c:v>0.49961536210317387</c:v>
                </c:pt>
                <c:pt idx="216">
                  <c:v>0.49556893353174569</c:v>
                </c:pt>
                <c:pt idx="217">
                  <c:v>0.49547661210317384</c:v>
                </c:pt>
                <c:pt idx="218">
                  <c:v>0.49527363591269746</c:v>
                </c:pt>
                <c:pt idx="219">
                  <c:v>0.49528935019841203</c:v>
                </c:pt>
                <c:pt idx="220">
                  <c:v>0.49635148313492061</c:v>
                </c:pt>
                <c:pt idx="221">
                  <c:v>0.49635148313492061</c:v>
                </c:pt>
                <c:pt idx="222">
                  <c:v>0.49635148313492061</c:v>
                </c:pt>
                <c:pt idx="223">
                  <c:v>0.49635148313492061</c:v>
                </c:pt>
                <c:pt idx="224">
                  <c:v>0.49635148313492061</c:v>
                </c:pt>
                <c:pt idx="225">
                  <c:v>0.49635148313492061</c:v>
                </c:pt>
                <c:pt idx="226">
                  <c:v>0.49635148313492061</c:v>
                </c:pt>
                <c:pt idx="227">
                  <c:v>0.49635148313492061</c:v>
                </c:pt>
                <c:pt idx="228">
                  <c:v>0.49635148313492061</c:v>
                </c:pt>
                <c:pt idx="229">
                  <c:v>0.49635148313492061</c:v>
                </c:pt>
                <c:pt idx="230">
                  <c:v>0.49121192956349147</c:v>
                </c:pt>
                <c:pt idx="231">
                  <c:v>0.48647161706349146</c:v>
                </c:pt>
                <c:pt idx="232">
                  <c:v>0.49362980158730152</c:v>
                </c:pt>
                <c:pt idx="233">
                  <c:v>0.48965272321428543</c:v>
                </c:pt>
                <c:pt idx="234">
                  <c:v>0.48773498015872963</c:v>
                </c:pt>
                <c:pt idx="235">
                  <c:v>0.4818881200396824</c:v>
                </c:pt>
                <c:pt idx="236">
                  <c:v>0.4818881200396824</c:v>
                </c:pt>
                <c:pt idx="237">
                  <c:v>0.4818881200396824</c:v>
                </c:pt>
                <c:pt idx="238">
                  <c:v>0.4818881200396824</c:v>
                </c:pt>
                <c:pt idx="239">
                  <c:v>0.4818881200396824</c:v>
                </c:pt>
                <c:pt idx="240">
                  <c:v>0.47847681051587237</c:v>
                </c:pt>
                <c:pt idx="241">
                  <c:v>0.47847681051587237</c:v>
                </c:pt>
                <c:pt idx="242">
                  <c:v>0.47847681051587237</c:v>
                </c:pt>
                <c:pt idx="243">
                  <c:v>0.47847681051587237</c:v>
                </c:pt>
                <c:pt idx="244">
                  <c:v>0.47847681051587237</c:v>
                </c:pt>
                <c:pt idx="245">
                  <c:v>0.47453252480158692</c:v>
                </c:pt>
                <c:pt idx="246">
                  <c:v>0.47453252480158692</c:v>
                </c:pt>
                <c:pt idx="247">
                  <c:v>0.47453252480158692</c:v>
                </c:pt>
                <c:pt idx="248">
                  <c:v>0.47453252480158692</c:v>
                </c:pt>
                <c:pt idx="249">
                  <c:v>0.47453252480158692</c:v>
                </c:pt>
                <c:pt idx="250">
                  <c:v>0.48064996527777687</c:v>
                </c:pt>
                <c:pt idx="251">
                  <c:v>0.48064996527777687</c:v>
                </c:pt>
                <c:pt idx="252">
                  <c:v>0.48064996527777687</c:v>
                </c:pt>
                <c:pt idx="253">
                  <c:v>0.48064996527777687</c:v>
                </c:pt>
                <c:pt idx="254">
                  <c:v>0.48064996527777687</c:v>
                </c:pt>
                <c:pt idx="255">
                  <c:v>0.47729005456349144</c:v>
                </c:pt>
                <c:pt idx="256">
                  <c:v>0.47729005456349144</c:v>
                </c:pt>
                <c:pt idx="257">
                  <c:v>0.47729005456349144</c:v>
                </c:pt>
                <c:pt idx="258">
                  <c:v>0.47729005456349144</c:v>
                </c:pt>
                <c:pt idx="259">
                  <c:v>0.47729005456349144</c:v>
                </c:pt>
                <c:pt idx="260">
                  <c:v>0.47566035218253866</c:v>
                </c:pt>
                <c:pt idx="261">
                  <c:v>0.47566035218253866</c:v>
                </c:pt>
                <c:pt idx="262">
                  <c:v>0.47566035218253866</c:v>
                </c:pt>
                <c:pt idx="263">
                  <c:v>0.47566035218253866</c:v>
                </c:pt>
                <c:pt idx="264">
                  <c:v>0.47566035218253866</c:v>
                </c:pt>
                <c:pt idx="265">
                  <c:v>0.46761365575396785</c:v>
                </c:pt>
                <c:pt idx="266">
                  <c:v>0.46421544146825322</c:v>
                </c:pt>
                <c:pt idx="267">
                  <c:v>0.46384779265872961</c:v>
                </c:pt>
                <c:pt idx="268">
                  <c:v>0.46546505456349141</c:v>
                </c:pt>
                <c:pt idx="269">
                  <c:v>0.46565248015872962</c:v>
                </c:pt>
                <c:pt idx="270">
                  <c:v>0.46052645833333261</c:v>
                </c:pt>
                <c:pt idx="271">
                  <c:v>0.45982990079365027</c:v>
                </c:pt>
                <c:pt idx="272">
                  <c:v>0.4589652331349206</c:v>
                </c:pt>
                <c:pt idx="273">
                  <c:v>0.45759972718253972</c:v>
                </c:pt>
                <c:pt idx="274">
                  <c:v>0.4572745287698412</c:v>
                </c:pt>
                <c:pt idx="275">
                  <c:v>0.45788400297618997</c:v>
                </c:pt>
                <c:pt idx="276">
                  <c:v>0.45553193452380902</c:v>
                </c:pt>
                <c:pt idx="277">
                  <c:v>0.45533687003968243</c:v>
                </c:pt>
                <c:pt idx="278">
                  <c:v>0.45449539186507942</c:v>
                </c:pt>
                <c:pt idx="279">
                  <c:v>0.45444813988095173</c:v>
                </c:pt>
                <c:pt idx="280">
                  <c:v>0.45225725198412664</c:v>
                </c:pt>
                <c:pt idx="281">
                  <c:v>0.45214572420634874</c:v>
                </c:pt>
                <c:pt idx="282">
                  <c:v>0.45340319444444427</c:v>
                </c:pt>
                <c:pt idx="283">
                  <c:v>0.452752415674603</c:v>
                </c:pt>
                <c:pt idx="284">
                  <c:v>0.45228944444444424</c:v>
                </c:pt>
                <c:pt idx="285">
                  <c:v>0.4500440476190472</c:v>
                </c:pt>
                <c:pt idx="286">
                  <c:v>0.45176214285714278</c:v>
                </c:pt>
                <c:pt idx="287">
                  <c:v>0.44867848710317387</c:v>
                </c:pt>
                <c:pt idx="288">
                  <c:v>0.44841156250000008</c:v>
                </c:pt>
                <c:pt idx="289">
                  <c:v>0.44806502976190454</c:v>
                </c:pt>
                <c:pt idx="290">
                  <c:v>0.44787198412698398</c:v>
                </c:pt>
                <c:pt idx="291">
                  <c:v>0.44690228174603114</c:v>
                </c:pt>
                <c:pt idx="292">
                  <c:v>0.44428596230158696</c:v>
                </c:pt>
                <c:pt idx="293">
                  <c:v>0.44321406250000001</c:v>
                </c:pt>
                <c:pt idx="294">
                  <c:v>0.44244526289682512</c:v>
                </c:pt>
                <c:pt idx="295">
                  <c:v>0.44023920634920605</c:v>
                </c:pt>
                <c:pt idx="296">
                  <c:v>0.4407285317460311</c:v>
                </c:pt>
                <c:pt idx="297">
                  <c:v>0.44003164682539592</c:v>
                </c:pt>
                <c:pt idx="298">
                  <c:v>0.43853300595238093</c:v>
                </c:pt>
                <c:pt idx="299">
                  <c:v>0.43675216269841205</c:v>
                </c:pt>
                <c:pt idx="300">
                  <c:v>0.43474160714285626</c:v>
                </c:pt>
                <c:pt idx="301">
                  <c:v>0.43427809027777686</c:v>
                </c:pt>
                <c:pt idx="302">
                  <c:v>0.43207809027777683</c:v>
                </c:pt>
                <c:pt idx="303">
                  <c:v>0.43304735615079293</c:v>
                </c:pt>
                <c:pt idx="304">
                  <c:v>0.43162008432539595</c:v>
                </c:pt>
                <c:pt idx="305">
                  <c:v>0.42895493055555478</c:v>
                </c:pt>
                <c:pt idx="306">
                  <c:v>0.42874415178571351</c:v>
                </c:pt>
                <c:pt idx="307">
                  <c:v>0.42753115079365023</c:v>
                </c:pt>
                <c:pt idx="308">
                  <c:v>0.42690170634920599</c:v>
                </c:pt>
                <c:pt idx="309">
                  <c:v>0.42796885912698396</c:v>
                </c:pt>
                <c:pt idx="310">
                  <c:v>0.4258971378968251</c:v>
                </c:pt>
                <c:pt idx="311">
                  <c:v>0.42494555059523714</c:v>
                </c:pt>
                <c:pt idx="312">
                  <c:v>0.42450047619047532</c:v>
                </c:pt>
                <c:pt idx="313">
                  <c:v>0.4269029613095236</c:v>
                </c:pt>
                <c:pt idx="314">
                  <c:v>0.42540557539682516</c:v>
                </c:pt>
                <c:pt idx="315">
                  <c:v>0.42578397321428546</c:v>
                </c:pt>
                <c:pt idx="316">
                  <c:v>0.42640234126984122</c:v>
                </c:pt>
                <c:pt idx="317">
                  <c:v>0.42622801091269746</c:v>
                </c:pt>
                <c:pt idx="318">
                  <c:v>0.42417478670634873</c:v>
                </c:pt>
                <c:pt idx="319">
                  <c:v>0.42669223710317389</c:v>
                </c:pt>
                <c:pt idx="320">
                  <c:v>0.42568794146825323</c:v>
                </c:pt>
                <c:pt idx="321">
                  <c:v>0.42348188492063416</c:v>
                </c:pt>
                <c:pt idx="322">
                  <c:v>0.42315755952380901</c:v>
                </c:pt>
                <c:pt idx="323">
                  <c:v>0.42477651289682516</c:v>
                </c:pt>
                <c:pt idx="324">
                  <c:v>0.42220193452380905</c:v>
                </c:pt>
                <c:pt idx="325">
                  <c:v>0.42423207837301502</c:v>
                </c:pt>
                <c:pt idx="326">
                  <c:v>0.42343752480158692</c:v>
                </c:pt>
                <c:pt idx="327">
                  <c:v>0.42295065476190452</c:v>
                </c:pt>
                <c:pt idx="328">
                  <c:v>0.42390649801587232</c:v>
                </c:pt>
                <c:pt idx="329">
                  <c:v>0.42036232638888843</c:v>
                </c:pt>
                <c:pt idx="330">
                  <c:v>0.42149888392857082</c:v>
                </c:pt>
                <c:pt idx="331">
                  <c:v>0.41984970238095171</c:v>
                </c:pt>
                <c:pt idx="332">
                  <c:v>0.42099984623015774</c:v>
                </c:pt>
                <c:pt idx="333">
                  <c:v>0.42106559523809445</c:v>
                </c:pt>
                <c:pt idx="334">
                  <c:v>0.42075392857142813</c:v>
                </c:pt>
                <c:pt idx="335">
                  <c:v>0.42043860615079293</c:v>
                </c:pt>
                <c:pt idx="336">
                  <c:v>0.42011531746031655</c:v>
                </c:pt>
                <c:pt idx="337">
                  <c:v>0.42034181051587233</c:v>
                </c:pt>
                <c:pt idx="338">
                  <c:v>0.419519975198412</c:v>
                </c:pt>
                <c:pt idx="339">
                  <c:v>0.41853788690476185</c:v>
                </c:pt>
                <c:pt idx="340">
                  <c:v>0.41840802579365027</c:v>
                </c:pt>
                <c:pt idx="341">
                  <c:v>0.41901215277777681</c:v>
                </c:pt>
                <c:pt idx="342">
                  <c:v>0.41863435515872965</c:v>
                </c:pt>
                <c:pt idx="343">
                  <c:v>0.41879067956349142</c:v>
                </c:pt>
                <c:pt idx="344">
                  <c:v>0.41786730158730151</c:v>
                </c:pt>
                <c:pt idx="345">
                  <c:v>0.41767731150793563</c:v>
                </c:pt>
                <c:pt idx="346">
                  <c:v>0.41824995535714271</c:v>
                </c:pt>
                <c:pt idx="347">
                  <c:v>0.41774753472222215</c:v>
                </c:pt>
                <c:pt idx="348">
                  <c:v>0.41765368551587234</c:v>
                </c:pt>
                <c:pt idx="349">
                  <c:v>0.41724216765872962</c:v>
                </c:pt>
                <c:pt idx="350">
                  <c:v>0.41711547123015774</c:v>
                </c:pt>
                <c:pt idx="351">
                  <c:v>0.41712316468253868</c:v>
                </c:pt>
                <c:pt idx="352">
                  <c:v>0.41756223710317381</c:v>
                </c:pt>
                <c:pt idx="353">
                  <c:v>0.41726470238095176</c:v>
                </c:pt>
                <c:pt idx="354">
                  <c:v>0.41657311011904724</c:v>
                </c:pt>
                <c:pt idx="355">
                  <c:v>0.41589974206349145</c:v>
                </c:pt>
                <c:pt idx="356">
                  <c:v>0.41463414186507835</c:v>
                </c:pt>
                <c:pt idx="357">
                  <c:v>0.41490352182539597</c:v>
                </c:pt>
                <c:pt idx="358">
                  <c:v>0.41405407738095173</c:v>
                </c:pt>
                <c:pt idx="359">
                  <c:v>0.4148131646825397</c:v>
                </c:pt>
                <c:pt idx="360">
                  <c:v>0.41466180555555471</c:v>
                </c:pt>
                <c:pt idx="361">
                  <c:v>0.41460511408730155</c:v>
                </c:pt>
                <c:pt idx="362">
                  <c:v>0.41487416666666632</c:v>
                </c:pt>
                <c:pt idx="363">
                  <c:v>0.41313817460317381</c:v>
                </c:pt>
                <c:pt idx="364">
                  <c:v>0.41343516369047534</c:v>
                </c:pt>
                <c:pt idx="365">
                  <c:v>0.41415540178571353</c:v>
                </c:pt>
                <c:pt idx="366">
                  <c:v>0.41319175595238095</c:v>
                </c:pt>
                <c:pt idx="367">
                  <c:v>0.41309861607142817</c:v>
                </c:pt>
                <c:pt idx="368">
                  <c:v>0.41224316964285623</c:v>
                </c:pt>
                <c:pt idx="369">
                  <c:v>0.41221414186507943</c:v>
                </c:pt>
                <c:pt idx="370">
                  <c:v>0.41215881448412667</c:v>
                </c:pt>
                <c:pt idx="371">
                  <c:v>0.41113885912698395</c:v>
                </c:pt>
                <c:pt idx="372">
                  <c:v>0.41143230158730154</c:v>
                </c:pt>
                <c:pt idx="373">
                  <c:v>0.41096873015872964</c:v>
                </c:pt>
                <c:pt idx="374">
                  <c:v>0.41051672619047536</c:v>
                </c:pt>
                <c:pt idx="375">
                  <c:v>0.41094019345238092</c:v>
                </c:pt>
                <c:pt idx="376">
                  <c:v>0.41089670634920605</c:v>
                </c:pt>
                <c:pt idx="377">
                  <c:v>0.41047896825396785</c:v>
                </c:pt>
                <c:pt idx="378">
                  <c:v>0.40500455853174572</c:v>
                </c:pt>
                <c:pt idx="379">
                  <c:v>0.41008032738095174</c:v>
                </c:pt>
                <c:pt idx="380">
                  <c:v>0.40730779265872963</c:v>
                </c:pt>
                <c:pt idx="381">
                  <c:v>0.40853601686507834</c:v>
                </c:pt>
                <c:pt idx="382">
                  <c:v>0.40872387896825324</c:v>
                </c:pt>
                <c:pt idx="383">
                  <c:v>0.40884326388888842</c:v>
                </c:pt>
                <c:pt idx="384">
                  <c:v>0.4095989682539678</c:v>
                </c:pt>
                <c:pt idx="385">
                  <c:v>0.40682714285714272</c:v>
                </c:pt>
                <c:pt idx="386">
                  <c:v>0.40739312996031651</c:v>
                </c:pt>
                <c:pt idx="387">
                  <c:v>0.40959225694444418</c:v>
                </c:pt>
                <c:pt idx="388">
                  <c:v>0.40968757936507832</c:v>
                </c:pt>
                <c:pt idx="389">
                  <c:v>0.40964687500000002</c:v>
                </c:pt>
                <c:pt idx="390">
                  <c:v>0.4096252132936502</c:v>
                </c:pt>
                <c:pt idx="391">
                  <c:v>0.40238922123015775</c:v>
                </c:pt>
                <c:pt idx="392">
                  <c:v>0.39986707837301499</c:v>
                </c:pt>
                <c:pt idx="393">
                  <c:v>0.39684562500000004</c:v>
                </c:pt>
                <c:pt idx="394">
                  <c:v>0.39607524305555475</c:v>
                </c:pt>
                <c:pt idx="395">
                  <c:v>0.39702432043650754</c:v>
                </c:pt>
                <c:pt idx="396">
                  <c:v>0.39667124007936483</c:v>
                </c:pt>
                <c:pt idx="397">
                  <c:v>0.3782654464285708</c:v>
                </c:pt>
                <c:pt idx="398">
                  <c:v>0.37831717261904724</c:v>
                </c:pt>
                <c:pt idx="399">
                  <c:v>0.3793166666666663</c:v>
                </c:pt>
                <c:pt idx="400">
                  <c:v>0.37893625000000003</c:v>
                </c:pt>
                <c:pt idx="401">
                  <c:v>0.38160124007936486</c:v>
                </c:pt>
                <c:pt idx="402">
                  <c:v>0.38031179563492062</c:v>
                </c:pt>
                <c:pt idx="403">
                  <c:v>0.38129077380952359</c:v>
                </c:pt>
                <c:pt idx="404">
                  <c:v>0.38081437996031658</c:v>
                </c:pt>
                <c:pt idx="405">
                  <c:v>0.37611569940476186</c:v>
                </c:pt>
                <c:pt idx="406">
                  <c:v>0.36681824404761804</c:v>
                </c:pt>
                <c:pt idx="407">
                  <c:v>0.36871574404761803</c:v>
                </c:pt>
                <c:pt idx="408">
                  <c:v>0.37029863095238091</c:v>
                </c:pt>
                <c:pt idx="409">
                  <c:v>0.37029863095238091</c:v>
                </c:pt>
                <c:pt idx="410">
                  <c:v>0.37428847718253866</c:v>
                </c:pt>
                <c:pt idx="411">
                  <c:v>0.37056610119047534</c:v>
                </c:pt>
                <c:pt idx="412">
                  <c:v>0.37087645833333266</c:v>
                </c:pt>
                <c:pt idx="413">
                  <c:v>0.3679748809523809</c:v>
                </c:pt>
                <c:pt idx="414">
                  <c:v>0.36848002976190453</c:v>
                </c:pt>
                <c:pt idx="415">
                  <c:v>0.37100413690476186</c:v>
                </c:pt>
                <c:pt idx="416">
                  <c:v>0.36715446428571352</c:v>
                </c:pt>
                <c:pt idx="417">
                  <c:v>0.36896258928571352</c:v>
                </c:pt>
                <c:pt idx="418">
                  <c:v>0.36786520833333264</c:v>
                </c:pt>
                <c:pt idx="419">
                  <c:v>0.37083291666666629</c:v>
                </c:pt>
                <c:pt idx="420">
                  <c:v>0.36680220238095168</c:v>
                </c:pt>
                <c:pt idx="421">
                  <c:v>0.36848886904761807</c:v>
                </c:pt>
                <c:pt idx="422">
                  <c:v>0.37185811011904724</c:v>
                </c:pt>
                <c:pt idx="423">
                  <c:v>0.36845744047618989</c:v>
                </c:pt>
                <c:pt idx="424">
                  <c:v>0.37053958333333264</c:v>
                </c:pt>
                <c:pt idx="425">
                  <c:v>0.37047148809523717</c:v>
                </c:pt>
                <c:pt idx="426">
                  <c:v>0.37021973214285619</c:v>
                </c:pt>
                <c:pt idx="427">
                  <c:v>0.36985863095238092</c:v>
                </c:pt>
                <c:pt idx="428">
                  <c:v>0.37041288690476182</c:v>
                </c:pt>
                <c:pt idx="429">
                  <c:v>0.37040764880952365</c:v>
                </c:pt>
                <c:pt idx="430">
                  <c:v>0.36929586309523715</c:v>
                </c:pt>
                <c:pt idx="431">
                  <c:v>0.36980068452380904</c:v>
                </c:pt>
                <c:pt idx="432">
                  <c:v>0.37055447916666634</c:v>
                </c:pt>
                <c:pt idx="433">
                  <c:v>0.36229907738095174</c:v>
                </c:pt>
                <c:pt idx="434">
                  <c:v>0.36494627976190452</c:v>
                </c:pt>
                <c:pt idx="435">
                  <c:v>0.36257702380952361</c:v>
                </c:pt>
                <c:pt idx="436">
                  <c:v>0.36452821428571353</c:v>
                </c:pt>
                <c:pt idx="437">
                  <c:v>0.36067264880952365</c:v>
                </c:pt>
                <c:pt idx="438">
                  <c:v>0.36111657738095171</c:v>
                </c:pt>
                <c:pt idx="439">
                  <c:v>0.36415500000000006</c:v>
                </c:pt>
                <c:pt idx="440">
                  <c:v>0.36417726190476185</c:v>
                </c:pt>
                <c:pt idx="441">
                  <c:v>0.36077151785714273</c:v>
                </c:pt>
                <c:pt idx="442">
                  <c:v>0.35958410714285621</c:v>
                </c:pt>
                <c:pt idx="443">
                  <c:v>0.3590596428571427</c:v>
                </c:pt>
                <c:pt idx="444">
                  <c:v>0.35870181547618996</c:v>
                </c:pt>
                <c:pt idx="445">
                  <c:v>0.360335119047618</c:v>
                </c:pt>
                <c:pt idx="446">
                  <c:v>0.36027979166666635</c:v>
                </c:pt>
                <c:pt idx="447">
                  <c:v>0.35905898809523712</c:v>
                </c:pt>
                <c:pt idx="448">
                  <c:v>0.35994193452380907</c:v>
                </c:pt>
                <c:pt idx="449">
                  <c:v>0.35932547619047533</c:v>
                </c:pt>
                <c:pt idx="450">
                  <c:v>0.35906815476190451</c:v>
                </c:pt>
                <c:pt idx="451">
                  <c:v>0.35836526785714273</c:v>
                </c:pt>
                <c:pt idx="452">
                  <c:v>0.35833449404761802</c:v>
                </c:pt>
                <c:pt idx="453">
                  <c:v>0.35855711309523713</c:v>
                </c:pt>
                <c:pt idx="454">
                  <c:v>0.35808535714285622</c:v>
                </c:pt>
                <c:pt idx="455">
                  <c:v>0.35866449404761808</c:v>
                </c:pt>
                <c:pt idx="456">
                  <c:v>0.35876172619047531</c:v>
                </c:pt>
                <c:pt idx="457">
                  <c:v>0.35330625000000004</c:v>
                </c:pt>
                <c:pt idx="458">
                  <c:v>0.35320508928571354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2CF-4C26-8F20-935B29C9BCC5}"/>
            </c:ext>
          </c:extLst>
        </c:ser>
        <c:ser>
          <c:idx val="2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'Uniform Filters'!$B$2:$B$473</c:f>
              <c:numCache>
                <c:formatCode>General</c:formatCode>
                <c:ptCount val="472"/>
                <c:pt idx="0">
                  <c:v>29.4</c:v>
                </c:pt>
                <c:pt idx="1">
                  <c:v>27.9</c:v>
                </c:pt>
                <c:pt idx="2">
                  <c:v>27.6</c:v>
                </c:pt>
                <c:pt idx="3">
                  <c:v>29</c:v>
                </c:pt>
                <c:pt idx="4">
                  <c:v>25.1</c:v>
                </c:pt>
                <c:pt idx="5">
                  <c:v>25.1</c:v>
                </c:pt>
                <c:pt idx="6">
                  <c:v>25.1</c:v>
                </c:pt>
                <c:pt idx="7">
                  <c:v>25.1</c:v>
                </c:pt>
                <c:pt idx="8">
                  <c:v>25.1</c:v>
                </c:pt>
                <c:pt idx="9">
                  <c:v>25.1</c:v>
                </c:pt>
                <c:pt idx="10">
                  <c:v>33</c:v>
                </c:pt>
                <c:pt idx="11">
                  <c:v>34</c:v>
                </c:pt>
                <c:pt idx="12">
                  <c:v>32.9</c:v>
                </c:pt>
                <c:pt idx="13">
                  <c:v>32.200000000000003</c:v>
                </c:pt>
                <c:pt idx="14">
                  <c:v>32</c:v>
                </c:pt>
                <c:pt idx="15">
                  <c:v>33.6</c:v>
                </c:pt>
                <c:pt idx="16">
                  <c:v>34.1</c:v>
                </c:pt>
                <c:pt idx="17">
                  <c:v>39.1</c:v>
                </c:pt>
                <c:pt idx="18">
                  <c:v>39.1</c:v>
                </c:pt>
                <c:pt idx="19">
                  <c:v>39.1</c:v>
                </c:pt>
                <c:pt idx="20">
                  <c:v>39.1</c:v>
                </c:pt>
                <c:pt idx="21">
                  <c:v>39.1</c:v>
                </c:pt>
                <c:pt idx="22">
                  <c:v>35.9</c:v>
                </c:pt>
                <c:pt idx="23">
                  <c:v>38.1</c:v>
                </c:pt>
                <c:pt idx="24">
                  <c:v>38.1</c:v>
                </c:pt>
                <c:pt idx="25">
                  <c:v>38.1</c:v>
                </c:pt>
                <c:pt idx="26">
                  <c:v>38.1</c:v>
                </c:pt>
                <c:pt idx="27">
                  <c:v>38.1</c:v>
                </c:pt>
                <c:pt idx="28">
                  <c:v>34.1</c:v>
                </c:pt>
                <c:pt idx="29">
                  <c:v>34.1</c:v>
                </c:pt>
                <c:pt idx="30">
                  <c:v>34.1</c:v>
                </c:pt>
                <c:pt idx="31">
                  <c:v>34.1</c:v>
                </c:pt>
                <c:pt idx="32">
                  <c:v>34.1</c:v>
                </c:pt>
                <c:pt idx="33">
                  <c:v>39.1</c:v>
                </c:pt>
                <c:pt idx="34">
                  <c:v>39.1</c:v>
                </c:pt>
                <c:pt idx="35">
                  <c:v>39.1</c:v>
                </c:pt>
                <c:pt idx="36">
                  <c:v>39.1</c:v>
                </c:pt>
                <c:pt idx="37">
                  <c:v>39.1</c:v>
                </c:pt>
                <c:pt idx="38">
                  <c:v>39.1</c:v>
                </c:pt>
                <c:pt idx="39">
                  <c:v>39.1</c:v>
                </c:pt>
                <c:pt idx="40">
                  <c:v>39.1</c:v>
                </c:pt>
                <c:pt idx="41">
                  <c:v>39.1</c:v>
                </c:pt>
                <c:pt idx="42">
                  <c:v>39.1</c:v>
                </c:pt>
                <c:pt idx="43">
                  <c:v>35.9</c:v>
                </c:pt>
                <c:pt idx="44">
                  <c:v>35.9</c:v>
                </c:pt>
                <c:pt idx="45">
                  <c:v>35.9</c:v>
                </c:pt>
                <c:pt idx="46">
                  <c:v>35.9</c:v>
                </c:pt>
                <c:pt idx="47">
                  <c:v>35.9</c:v>
                </c:pt>
                <c:pt idx="48">
                  <c:v>38.1</c:v>
                </c:pt>
                <c:pt idx="49">
                  <c:v>38.1</c:v>
                </c:pt>
                <c:pt idx="50">
                  <c:v>38.1</c:v>
                </c:pt>
                <c:pt idx="51">
                  <c:v>38.1</c:v>
                </c:pt>
                <c:pt idx="52">
                  <c:v>38.1</c:v>
                </c:pt>
                <c:pt idx="53">
                  <c:v>38.1</c:v>
                </c:pt>
                <c:pt idx="54">
                  <c:v>38.1</c:v>
                </c:pt>
                <c:pt idx="55">
                  <c:v>38.1</c:v>
                </c:pt>
                <c:pt idx="56">
                  <c:v>38.1</c:v>
                </c:pt>
                <c:pt idx="57">
                  <c:v>38.1</c:v>
                </c:pt>
                <c:pt idx="58">
                  <c:v>34.1</c:v>
                </c:pt>
                <c:pt idx="59">
                  <c:v>34.1</c:v>
                </c:pt>
                <c:pt idx="60">
                  <c:v>34.1</c:v>
                </c:pt>
                <c:pt idx="61">
                  <c:v>34.1</c:v>
                </c:pt>
                <c:pt idx="62">
                  <c:v>34.1</c:v>
                </c:pt>
                <c:pt idx="63">
                  <c:v>34.1</c:v>
                </c:pt>
                <c:pt idx="64">
                  <c:v>34.1</c:v>
                </c:pt>
                <c:pt idx="65">
                  <c:v>34.1</c:v>
                </c:pt>
                <c:pt idx="66">
                  <c:v>34.1</c:v>
                </c:pt>
                <c:pt idx="67">
                  <c:v>34.1</c:v>
                </c:pt>
                <c:pt idx="68">
                  <c:v>35.9</c:v>
                </c:pt>
                <c:pt idx="69">
                  <c:v>35.9</c:v>
                </c:pt>
                <c:pt idx="70">
                  <c:v>35.9</c:v>
                </c:pt>
                <c:pt idx="71">
                  <c:v>35.9</c:v>
                </c:pt>
                <c:pt idx="72">
                  <c:v>35.9</c:v>
                </c:pt>
                <c:pt idx="73">
                  <c:v>35.9</c:v>
                </c:pt>
                <c:pt idx="74">
                  <c:v>35.9</c:v>
                </c:pt>
                <c:pt idx="75">
                  <c:v>35.9</c:v>
                </c:pt>
                <c:pt idx="76">
                  <c:v>35.9</c:v>
                </c:pt>
                <c:pt idx="77">
                  <c:v>35.9</c:v>
                </c:pt>
                <c:pt idx="78">
                  <c:v>40.799999999999997</c:v>
                </c:pt>
                <c:pt idx="79">
                  <c:v>41.4</c:v>
                </c:pt>
                <c:pt idx="80">
                  <c:v>34.9</c:v>
                </c:pt>
                <c:pt idx="81">
                  <c:v>36.5</c:v>
                </c:pt>
                <c:pt idx="82">
                  <c:v>34</c:v>
                </c:pt>
                <c:pt idx="83">
                  <c:v>34</c:v>
                </c:pt>
                <c:pt idx="84">
                  <c:v>34</c:v>
                </c:pt>
                <c:pt idx="85">
                  <c:v>34</c:v>
                </c:pt>
                <c:pt idx="86">
                  <c:v>34</c:v>
                </c:pt>
                <c:pt idx="87">
                  <c:v>32.700000000000003</c:v>
                </c:pt>
                <c:pt idx="88">
                  <c:v>35.1</c:v>
                </c:pt>
                <c:pt idx="89">
                  <c:v>36.5</c:v>
                </c:pt>
                <c:pt idx="90">
                  <c:v>36.5</c:v>
                </c:pt>
                <c:pt idx="91">
                  <c:v>36.5</c:v>
                </c:pt>
                <c:pt idx="92">
                  <c:v>36.5</c:v>
                </c:pt>
                <c:pt idx="93">
                  <c:v>36.5</c:v>
                </c:pt>
                <c:pt idx="94">
                  <c:v>36.200000000000003</c:v>
                </c:pt>
                <c:pt idx="95">
                  <c:v>32.700000000000003</c:v>
                </c:pt>
                <c:pt idx="96">
                  <c:v>32.700000000000003</c:v>
                </c:pt>
                <c:pt idx="97">
                  <c:v>32.700000000000003</c:v>
                </c:pt>
                <c:pt idx="98">
                  <c:v>32.700000000000003</c:v>
                </c:pt>
                <c:pt idx="99">
                  <c:v>32.700000000000003</c:v>
                </c:pt>
                <c:pt idx="100">
                  <c:v>36.1</c:v>
                </c:pt>
                <c:pt idx="101">
                  <c:v>35.1</c:v>
                </c:pt>
                <c:pt idx="102">
                  <c:v>35.1</c:v>
                </c:pt>
                <c:pt idx="103">
                  <c:v>35.1</c:v>
                </c:pt>
                <c:pt idx="104">
                  <c:v>35.1</c:v>
                </c:pt>
                <c:pt idx="105">
                  <c:v>35.1</c:v>
                </c:pt>
                <c:pt idx="106">
                  <c:v>36.200000000000003</c:v>
                </c:pt>
                <c:pt idx="107">
                  <c:v>36.200000000000003</c:v>
                </c:pt>
                <c:pt idx="108">
                  <c:v>36.200000000000003</c:v>
                </c:pt>
                <c:pt idx="109">
                  <c:v>36.200000000000003</c:v>
                </c:pt>
                <c:pt idx="110">
                  <c:v>36.200000000000003</c:v>
                </c:pt>
                <c:pt idx="111">
                  <c:v>36.1</c:v>
                </c:pt>
                <c:pt idx="112">
                  <c:v>36.1</c:v>
                </c:pt>
                <c:pt idx="113">
                  <c:v>36.1</c:v>
                </c:pt>
                <c:pt idx="114">
                  <c:v>36.1</c:v>
                </c:pt>
                <c:pt idx="115">
                  <c:v>36.1</c:v>
                </c:pt>
                <c:pt idx="116">
                  <c:v>38.200000000000003</c:v>
                </c:pt>
                <c:pt idx="117">
                  <c:v>37.9</c:v>
                </c:pt>
                <c:pt idx="118">
                  <c:v>39.1</c:v>
                </c:pt>
                <c:pt idx="119">
                  <c:v>39.5</c:v>
                </c:pt>
                <c:pt idx="120">
                  <c:v>37.200000000000003</c:v>
                </c:pt>
                <c:pt idx="121">
                  <c:v>36.700000000000003</c:v>
                </c:pt>
                <c:pt idx="122">
                  <c:v>39.200000000000003</c:v>
                </c:pt>
                <c:pt idx="123">
                  <c:v>37.700000000000003</c:v>
                </c:pt>
                <c:pt idx="124">
                  <c:v>38.1</c:v>
                </c:pt>
                <c:pt idx="125">
                  <c:v>38.6</c:v>
                </c:pt>
                <c:pt idx="126">
                  <c:v>39.6</c:v>
                </c:pt>
                <c:pt idx="127">
                  <c:v>39.1</c:v>
                </c:pt>
                <c:pt idx="128">
                  <c:v>38.1</c:v>
                </c:pt>
                <c:pt idx="129">
                  <c:v>38.1</c:v>
                </c:pt>
                <c:pt idx="130">
                  <c:v>38.1</c:v>
                </c:pt>
                <c:pt idx="131">
                  <c:v>38.1</c:v>
                </c:pt>
                <c:pt idx="132">
                  <c:v>38.1</c:v>
                </c:pt>
                <c:pt idx="133">
                  <c:v>38.6</c:v>
                </c:pt>
                <c:pt idx="134">
                  <c:v>38.6</c:v>
                </c:pt>
                <c:pt idx="135">
                  <c:v>38.6</c:v>
                </c:pt>
                <c:pt idx="136">
                  <c:v>38.6</c:v>
                </c:pt>
                <c:pt idx="137">
                  <c:v>38.6</c:v>
                </c:pt>
                <c:pt idx="138">
                  <c:v>39.6</c:v>
                </c:pt>
                <c:pt idx="139">
                  <c:v>39.6</c:v>
                </c:pt>
                <c:pt idx="140">
                  <c:v>39.6</c:v>
                </c:pt>
                <c:pt idx="141">
                  <c:v>39.6</c:v>
                </c:pt>
                <c:pt idx="142">
                  <c:v>39.6</c:v>
                </c:pt>
                <c:pt idx="143">
                  <c:v>39.1</c:v>
                </c:pt>
                <c:pt idx="144">
                  <c:v>39.1</c:v>
                </c:pt>
                <c:pt idx="145">
                  <c:v>39.1</c:v>
                </c:pt>
                <c:pt idx="146">
                  <c:v>39.1</c:v>
                </c:pt>
                <c:pt idx="147">
                  <c:v>39.1</c:v>
                </c:pt>
                <c:pt idx="148">
                  <c:v>38.1</c:v>
                </c:pt>
                <c:pt idx="149">
                  <c:v>38.1</c:v>
                </c:pt>
                <c:pt idx="150">
                  <c:v>38.1</c:v>
                </c:pt>
                <c:pt idx="151">
                  <c:v>38.1</c:v>
                </c:pt>
                <c:pt idx="152">
                  <c:v>38.1</c:v>
                </c:pt>
                <c:pt idx="153">
                  <c:v>38.1</c:v>
                </c:pt>
                <c:pt idx="154">
                  <c:v>38.1</c:v>
                </c:pt>
                <c:pt idx="155">
                  <c:v>38.1</c:v>
                </c:pt>
                <c:pt idx="156">
                  <c:v>38.1</c:v>
                </c:pt>
                <c:pt idx="157">
                  <c:v>38.1</c:v>
                </c:pt>
                <c:pt idx="158">
                  <c:v>38.6</c:v>
                </c:pt>
                <c:pt idx="159">
                  <c:v>38.6</c:v>
                </c:pt>
                <c:pt idx="160">
                  <c:v>38.6</c:v>
                </c:pt>
                <c:pt idx="161">
                  <c:v>38.6</c:v>
                </c:pt>
                <c:pt idx="162">
                  <c:v>38.6</c:v>
                </c:pt>
                <c:pt idx="163">
                  <c:v>38.6</c:v>
                </c:pt>
                <c:pt idx="164">
                  <c:v>38.6</c:v>
                </c:pt>
                <c:pt idx="165">
                  <c:v>38.6</c:v>
                </c:pt>
                <c:pt idx="166">
                  <c:v>38.6</c:v>
                </c:pt>
                <c:pt idx="167">
                  <c:v>38.6</c:v>
                </c:pt>
                <c:pt idx="168">
                  <c:v>39.6</c:v>
                </c:pt>
                <c:pt idx="169">
                  <c:v>39.6</c:v>
                </c:pt>
                <c:pt idx="170">
                  <c:v>39.6</c:v>
                </c:pt>
                <c:pt idx="171">
                  <c:v>39.6</c:v>
                </c:pt>
                <c:pt idx="172">
                  <c:v>39.6</c:v>
                </c:pt>
                <c:pt idx="173">
                  <c:v>39.6</c:v>
                </c:pt>
                <c:pt idx="174">
                  <c:v>39.6</c:v>
                </c:pt>
                <c:pt idx="175">
                  <c:v>39.6</c:v>
                </c:pt>
                <c:pt idx="176">
                  <c:v>39.6</c:v>
                </c:pt>
                <c:pt idx="177">
                  <c:v>39.6</c:v>
                </c:pt>
                <c:pt idx="178">
                  <c:v>39.1</c:v>
                </c:pt>
                <c:pt idx="179">
                  <c:v>39.1</c:v>
                </c:pt>
                <c:pt idx="180">
                  <c:v>39.1</c:v>
                </c:pt>
                <c:pt idx="181">
                  <c:v>39.1</c:v>
                </c:pt>
                <c:pt idx="182">
                  <c:v>39.1</c:v>
                </c:pt>
                <c:pt idx="183">
                  <c:v>39.1</c:v>
                </c:pt>
                <c:pt idx="184">
                  <c:v>39.1</c:v>
                </c:pt>
                <c:pt idx="185">
                  <c:v>39.1</c:v>
                </c:pt>
                <c:pt idx="186">
                  <c:v>39.1</c:v>
                </c:pt>
                <c:pt idx="187">
                  <c:v>39.1</c:v>
                </c:pt>
                <c:pt idx="188">
                  <c:v>41.3</c:v>
                </c:pt>
                <c:pt idx="189">
                  <c:v>41.4</c:v>
                </c:pt>
                <c:pt idx="190">
                  <c:v>42.2</c:v>
                </c:pt>
                <c:pt idx="191">
                  <c:v>41.3</c:v>
                </c:pt>
                <c:pt idx="192">
                  <c:v>41.3</c:v>
                </c:pt>
                <c:pt idx="193">
                  <c:v>41.3</c:v>
                </c:pt>
                <c:pt idx="194">
                  <c:v>41.3</c:v>
                </c:pt>
                <c:pt idx="195">
                  <c:v>41.3</c:v>
                </c:pt>
                <c:pt idx="196">
                  <c:v>41.9</c:v>
                </c:pt>
                <c:pt idx="197">
                  <c:v>41.8</c:v>
                </c:pt>
                <c:pt idx="198">
                  <c:v>42.1</c:v>
                </c:pt>
                <c:pt idx="199">
                  <c:v>41.8</c:v>
                </c:pt>
                <c:pt idx="200">
                  <c:v>41.4</c:v>
                </c:pt>
                <c:pt idx="201">
                  <c:v>51.7</c:v>
                </c:pt>
                <c:pt idx="202">
                  <c:v>48.9</c:v>
                </c:pt>
                <c:pt idx="203">
                  <c:v>48.5</c:v>
                </c:pt>
                <c:pt idx="204">
                  <c:v>49.1</c:v>
                </c:pt>
                <c:pt idx="205">
                  <c:v>50.7</c:v>
                </c:pt>
                <c:pt idx="206">
                  <c:v>50.5</c:v>
                </c:pt>
                <c:pt idx="207">
                  <c:v>50.2</c:v>
                </c:pt>
                <c:pt idx="208">
                  <c:v>50.2</c:v>
                </c:pt>
                <c:pt idx="209">
                  <c:v>50.2</c:v>
                </c:pt>
                <c:pt idx="210">
                  <c:v>50.2</c:v>
                </c:pt>
                <c:pt idx="211">
                  <c:v>50.2</c:v>
                </c:pt>
                <c:pt idx="212">
                  <c:v>50.7</c:v>
                </c:pt>
                <c:pt idx="213">
                  <c:v>50.8</c:v>
                </c:pt>
                <c:pt idx="214">
                  <c:v>50.8</c:v>
                </c:pt>
                <c:pt idx="215">
                  <c:v>50.8</c:v>
                </c:pt>
                <c:pt idx="216">
                  <c:v>50.8</c:v>
                </c:pt>
                <c:pt idx="217">
                  <c:v>50.8</c:v>
                </c:pt>
                <c:pt idx="218">
                  <c:v>50.7</c:v>
                </c:pt>
                <c:pt idx="219">
                  <c:v>50.7</c:v>
                </c:pt>
                <c:pt idx="220">
                  <c:v>50.7</c:v>
                </c:pt>
                <c:pt idx="221">
                  <c:v>50.7</c:v>
                </c:pt>
                <c:pt idx="222">
                  <c:v>50.7</c:v>
                </c:pt>
                <c:pt idx="223">
                  <c:v>50.5</c:v>
                </c:pt>
                <c:pt idx="224">
                  <c:v>50.5</c:v>
                </c:pt>
                <c:pt idx="225">
                  <c:v>50.5</c:v>
                </c:pt>
                <c:pt idx="226">
                  <c:v>50.5</c:v>
                </c:pt>
                <c:pt idx="227">
                  <c:v>50.5</c:v>
                </c:pt>
                <c:pt idx="228">
                  <c:v>50.7</c:v>
                </c:pt>
                <c:pt idx="229">
                  <c:v>50.7</c:v>
                </c:pt>
                <c:pt idx="230">
                  <c:v>50.7</c:v>
                </c:pt>
                <c:pt idx="231">
                  <c:v>50.7</c:v>
                </c:pt>
                <c:pt idx="232">
                  <c:v>50.7</c:v>
                </c:pt>
                <c:pt idx="233">
                  <c:v>51.2</c:v>
                </c:pt>
                <c:pt idx="234">
                  <c:v>51.6</c:v>
                </c:pt>
                <c:pt idx="235">
                  <c:v>51.2</c:v>
                </c:pt>
                <c:pt idx="236">
                  <c:v>51</c:v>
                </c:pt>
                <c:pt idx="237">
                  <c:v>50.6</c:v>
                </c:pt>
                <c:pt idx="238">
                  <c:v>45.9</c:v>
                </c:pt>
                <c:pt idx="239">
                  <c:v>45.9</c:v>
                </c:pt>
                <c:pt idx="240">
                  <c:v>45.9</c:v>
                </c:pt>
                <c:pt idx="241">
                  <c:v>45.9</c:v>
                </c:pt>
                <c:pt idx="242">
                  <c:v>45.9</c:v>
                </c:pt>
                <c:pt idx="243">
                  <c:v>45.9</c:v>
                </c:pt>
                <c:pt idx="244">
                  <c:v>45.9</c:v>
                </c:pt>
                <c:pt idx="245">
                  <c:v>45.9</c:v>
                </c:pt>
                <c:pt idx="246">
                  <c:v>45.9</c:v>
                </c:pt>
                <c:pt idx="247">
                  <c:v>45.9</c:v>
                </c:pt>
                <c:pt idx="248">
                  <c:v>53.3</c:v>
                </c:pt>
                <c:pt idx="249">
                  <c:v>53.8</c:v>
                </c:pt>
                <c:pt idx="250">
                  <c:v>55.9</c:v>
                </c:pt>
                <c:pt idx="251">
                  <c:v>55.3</c:v>
                </c:pt>
                <c:pt idx="252">
                  <c:v>56.1</c:v>
                </c:pt>
                <c:pt idx="253">
                  <c:v>50.6</c:v>
                </c:pt>
                <c:pt idx="254">
                  <c:v>50.6</c:v>
                </c:pt>
                <c:pt idx="255">
                  <c:v>50.6</c:v>
                </c:pt>
                <c:pt idx="256">
                  <c:v>50.6</c:v>
                </c:pt>
                <c:pt idx="257">
                  <c:v>50.6</c:v>
                </c:pt>
                <c:pt idx="258">
                  <c:v>53.3</c:v>
                </c:pt>
                <c:pt idx="259">
                  <c:v>53.3</c:v>
                </c:pt>
                <c:pt idx="260">
                  <c:v>53.3</c:v>
                </c:pt>
                <c:pt idx="261">
                  <c:v>53.3</c:v>
                </c:pt>
                <c:pt idx="262">
                  <c:v>53.3</c:v>
                </c:pt>
                <c:pt idx="263">
                  <c:v>53.8</c:v>
                </c:pt>
                <c:pt idx="264">
                  <c:v>53.8</c:v>
                </c:pt>
                <c:pt idx="265">
                  <c:v>53.8</c:v>
                </c:pt>
                <c:pt idx="266">
                  <c:v>53.8</c:v>
                </c:pt>
                <c:pt idx="267">
                  <c:v>53.8</c:v>
                </c:pt>
                <c:pt idx="268">
                  <c:v>55.9</c:v>
                </c:pt>
                <c:pt idx="269">
                  <c:v>55.9</c:v>
                </c:pt>
                <c:pt idx="270">
                  <c:v>55.9</c:v>
                </c:pt>
                <c:pt idx="271">
                  <c:v>55.9</c:v>
                </c:pt>
                <c:pt idx="272">
                  <c:v>55.9</c:v>
                </c:pt>
                <c:pt idx="273">
                  <c:v>55.3</c:v>
                </c:pt>
                <c:pt idx="274">
                  <c:v>55.3</c:v>
                </c:pt>
                <c:pt idx="275">
                  <c:v>55.3</c:v>
                </c:pt>
                <c:pt idx="276">
                  <c:v>55.3</c:v>
                </c:pt>
                <c:pt idx="277">
                  <c:v>55.3</c:v>
                </c:pt>
                <c:pt idx="278">
                  <c:v>56.1</c:v>
                </c:pt>
                <c:pt idx="279">
                  <c:v>56.1</c:v>
                </c:pt>
                <c:pt idx="280">
                  <c:v>56.1</c:v>
                </c:pt>
                <c:pt idx="281">
                  <c:v>56.1</c:v>
                </c:pt>
                <c:pt idx="282">
                  <c:v>56.1</c:v>
                </c:pt>
                <c:pt idx="283">
                  <c:v>58.1</c:v>
                </c:pt>
                <c:pt idx="284">
                  <c:v>58</c:v>
                </c:pt>
                <c:pt idx="285">
                  <c:v>58.7</c:v>
                </c:pt>
                <c:pt idx="286">
                  <c:v>59.7</c:v>
                </c:pt>
                <c:pt idx="287">
                  <c:v>58.4</c:v>
                </c:pt>
                <c:pt idx="288">
                  <c:v>57.1</c:v>
                </c:pt>
                <c:pt idx="289">
                  <c:v>55.9</c:v>
                </c:pt>
                <c:pt idx="290">
                  <c:v>58.5</c:v>
                </c:pt>
                <c:pt idx="291">
                  <c:v>56.4</c:v>
                </c:pt>
                <c:pt idx="292">
                  <c:v>57.1</c:v>
                </c:pt>
                <c:pt idx="293">
                  <c:v>55.3</c:v>
                </c:pt>
                <c:pt idx="294">
                  <c:v>59.5</c:v>
                </c:pt>
                <c:pt idx="295">
                  <c:v>60.8</c:v>
                </c:pt>
                <c:pt idx="296">
                  <c:v>58.4</c:v>
                </c:pt>
                <c:pt idx="297">
                  <c:v>56.9</c:v>
                </c:pt>
                <c:pt idx="298">
                  <c:v>58.4</c:v>
                </c:pt>
                <c:pt idx="299">
                  <c:v>57.7</c:v>
                </c:pt>
                <c:pt idx="300">
                  <c:v>57.4</c:v>
                </c:pt>
                <c:pt idx="301">
                  <c:v>57.3</c:v>
                </c:pt>
                <c:pt idx="302">
                  <c:v>59.5</c:v>
                </c:pt>
                <c:pt idx="303">
                  <c:v>61.3</c:v>
                </c:pt>
                <c:pt idx="304">
                  <c:v>59.8</c:v>
                </c:pt>
                <c:pt idx="305">
                  <c:v>60.4</c:v>
                </c:pt>
                <c:pt idx="306">
                  <c:v>62.4</c:v>
                </c:pt>
                <c:pt idx="307">
                  <c:v>64.900000000000006</c:v>
                </c:pt>
                <c:pt idx="308">
                  <c:v>64</c:v>
                </c:pt>
                <c:pt idx="309">
                  <c:v>63.8</c:v>
                </c:pt>
                <c:pt idx="310">
                  <c:v>64.8</c:v>
                </c:pt>
                <c:pt idx="311">
                  <c:v>65.099999999999994</c:v>
                </c:pt>
                <c:pt idx="312">
                  <c:v>65.900000000000006</c:v>
                </c:pt>
                <c:pt idx="313">
                  <c:v>65.599999999999994</c:v>
                </c:pt>
                <c:pt idx="314">
                  <c:v>64.5</c:v>
                </c:pt>
                <c:pt idx="315">
                  <c:v>65.900000000000006</c:v>
                </c:pt>
                <c:pt idx="316">
                  <c:v>65.5</c:v>
                </c:pt>
                <c:pt idx="317">
                  <c:v>66.599999999999994</c:v>
                </c:pt>
                <c:pt idx="318">
                  <c:v>65.8</c:v>
                </c:pt>
                <c:pt idx="319">
                  <c:v>65.2</c:v>
                </c:pt>
                <c:pt idx="320">
                  <c:v>67</c:v>
                </c:pt>
                <c:pt idx="321">
                  <c:v>64.5</c:v>
                </c:pt>
                <c:pt idx="322">
                  <c:v>64.3</c:v>
                </c:pt>
                <c:pt idx="323">
                  <c:v>62.8</c:v>
                </c:pt>
                <c:pt idx="324">
                  <c:v>65.8</c:v>
                </c:pt>
                <c:pt idx="325">
                  <c:v>65.2</c:v>
                </c:pt>
                <c:pt idx="326">
                  <c:v>63.7</c:v>
                </c:pt>
                <c:pt idx="327">
                  <c:v>67.099999999999994</c:v>
                </c:pt>
                <c:pt idx="328">
                  <c:v>66.7</c:v>
                </c:pt>
                <c:pt idx="329">
                  <c:v>66.599999999999994</c:v>
                </c:pt>
                <c:pt idx="330">
                  <c:v>64.8</c:v>
                </c:pt>
                <c:pt idx="331">
                  <c:v>65.3</c:v>
                </c:pt>
                <c:pt idx="332">
                  <c:v>65.400000000000006</c:v>
                </c:pt>
                <c:pt idx="333">
                  <c:v>66.5</c:v>
                </c:pt>
                <c:pt idx="334">
                  <c:v>65.3</c:v>
                </c:pt>
                <c:pt idx="335">
                  <c:v>66</c:v>
                </c:pt>
                <c:pt idx="336">
                  <c:v>64.5</c:v>
                </c:pt>
                <c:pt idx="337">
                  <c:v>65.099999999999994</c:v>
                </c:pt>
                <c:pt idx="338">
                  <c:v>66.3</c:v>
                </c:pt>
                <c:pt idx="339">
                  <c:v>66.2</c:v>
                </c:pt>
                <c:pt idx="340">
                  <c:v>64.7</c:v>
                </c:pt>
                <c:pt idx="341">
                  <c:v>65.400000000000006</c:v>
                </c:pt>
                <c:pt idx="342">
                  <c:v>65.599999999999994</c:v>
                </c:pt>
                <c:pt idx="343">
                  <c:v>65.099999999999994</c:v>
                </c:pt>
                <c:pt idx="344">
                  <c:v>65.2</c:v>
                </c:pt>
                <c:pt idx="345">
                  <c:v>64.3</c:v>
                </c:pt>
                <c:pt idx="346">
                  <c:v>64.599999999999994</c:v>
                </c:pt>
                <c:pt idx="347">
                  <c:v>65.2</c:v>
                </c:pt>
                <c:pt idx="348">
                  <c:v>66.599999999999994</c:v>
                </c:pt>
                <c:pt idx="349">
                  <c:v>64.5</c:v>
                </c:pt>
                <c:pt idx="350">
                  <c:v>65.5</c:v>
                </c:pt>
                <c:pt idx="351">
                  <c:v>66</c:v>
                </c:pt>
                <c:pt idx="352">
                  <c:v>67.7</c:v>
                </c:pt>
                <c:pt idx="353">
                  <c:v>65.2</c:v>
                </c:pt>
                <c:pt idx="354">
                  <c:v>65.2</c:v>
                </c:pt>
                <c:pt idx="355">
                  <c:v>66.8</c:v>
                </c:pt>
                <c:pt idx="356">
                  <c:v>66.7</c:v>
                </c:pt>
                <c:pt idx="357">
                  <c:v>66</c:v>
                </c:pt>
                <c:pt idx="358">
                  <c:v>67.099999999999994</c:v>
                </c:pt>
                <c:pt idx="359">
                  <c:v>67.599999999999994</c:v>
                </c:pt>
                <c:pt idx="360">
                  <c:v>66</c:v>
                </c:pt>
                <c:pt idx="361">
                  <c:v>66.400000000000006</c:v>
                </c:pt>
                <c:pt idx="362">
                  <c:v>67.2</c:v>
                </c:pt>
                <c:pt idx="363">
                  <c:v>65.400000000000006</c:v>
                </c:pt>
                <c:pt idx="364">
                  <c:v>67.3</c:v>
                </c:pt>
                <c:pt idx="365">
                  <c:v>66.5</c:v>
                </c:pt>
                <c:pt idx="366">
                  <c:v>66.599999999999994</c:v>
                </c:pt>
                <c:pt idx="367">
                  <c:v>67.7</c:v>
                </c:pt>
                <c:pt idx="368">
                  <c:v>68.8</c:v>
                </c:pt>
                <c:pt idx="369">
                  <c:v>68.3</c:v>
                </c:pt>
                <c:pt idx="370">
                  <c:v>68.900000000000006</c:v>
                </c:pt>
                <c:pt idx="371">
                  <c:v>67.900000000000006</c:v>
                </c:pt>
                <c:pt idx="372">
                  <c:v>67.900000000000006</c:v>
                </c:pt>
                <c:pt idx="373">
                  <c:v>67.099999999999994</c:v>
                </c:pt>
                <c:pt idx="374">
                  <c:v>68.900000000000006</c:v>
                </c:pt>
                <c:pt idx="375">
                  <c:v>68</c:v>
                </c:pt>
                <c:pt idx="376">
                  <c:v>68.099999999999994</c:v>
                </c:pt>
                <c:pt idx="377">
                  <c:v>68</c:v>
                </c:pt>
                <c:pt idx="378">
                  <c:v>67.099999999999994</c:v>
                </c:pt>
                <c:pt idx="379">
                  <c:v>67.7</c:v>
                </c:pt>
                <c:pt idx="380">
                  <c:v>68.400000000000006</c:v>
                </c:pt>
                <c:pt idx="381">
                  <c:v>68.3</c:v>
                </c:pt>
                <c:pt idx="382">
                  <c:v>68.5</c:v>
                </c:pt>
                <c:pt idx="383">
                  <c:v>68.099999999999994</c:v>
                </c:pt>
                <c:pt idx="384">
                  <c:v>66.900000000000006</c:v>
                </c:pt>
                <c:pt idx="385">
                  <c:v>69.099999999999994</c:v>
                </c:pt>
                <c:pt idx="386">
                  <c:v>68.8</c:v>
                </c:pt>
                <c:pt idx="387">
                  <c:v>69.900000000000006</c:v>
                </c:pt>
                <c:pt idx="388">
                  <c:v>67.400000000000006</c:v>
                </c:pt>
                <c:pt idx="389">
                  <c:v>67.3</c:v>
                </c:pt>
                <c:pt idx="390">
                  <c:v>67.5</c:v>
                </c:pt>
                <c:pt idx="391">
                  <c:v>69.599999999999994</c:v>
                </c:pt>
                <c:pt idx="392">
                  <c:v>71.3</c:v>
                </c:pt>
                <c:pt idx="393">
                  <c:v>67.2</c:v>
                </c:pt>
                <c:pt idx="394">
                  <c:v>67.099999999999994</c:v>
                </c:pt>
                <c:pt idx="395">
                  <c:v>67.5</c:v>
                </c:pt>
                <c:pt idx="396">
                  <c:v>64.8</c:v>
                </c:pt>
                <c:pt idx="397">
                  <c:v>67.5</c:v>
                </c:pt>
                <c:pt idx="398">
                  <c:v>67.900000000000006</c:v>
                </c:pt>
                <c:pt idx="399">
                  <c:v>59.7</c:v>
                </c:pt>
                <c:pt idx="400">
                  <c:v>70.099999999999994</c:v>
                </c:pt>
                <c:pt idx="401">
                  <c:v>68.400000000000006</c:v>
                </c:pt>
                <c:pt idx="402">
                  <c:v>70.599999999999994</c:v>
                </c:pt>
                <c:pt idx="403">
                  <c:v>67.5</c:v>
                </c:pt>
                <c:pt idx="404">
                  <c:v>69.400000000000006</c:v>
                </c:pt>
                <c:pt idx="405">
                  <c:v>69.400000000000006</c:v>
                </c:pt>
                <c:pt idx="406">
                  <c:v>70.099999999999994</c:v>
                </c:pt>
                <c:pt idx="407">
                  <c:v>69</c:v>
                </c:pt>
                <c:pt idx="408">
                  <c:v>71.3</c:v>
                </c:pt>
                <c:pt idx="409">
                  <c:v>70</c:v>
                </c:pt>
                <c:pt idx="410">
                  <c:v>67.599999999999994</c:v>
                </c:pt>
                <c:pt idx="411">
                  <c:v>68.099999999999994</c:v>
                </c:pt>
                <c:pt idx="412">
                  <c:v>67.900000000000006</c:v>
                </c:pt>
                <c:pt idx="413">
                  <c:v>69.3</c:v>
                </c:pt>
                <c:pt idx="414">
                  <c:v>70.5</c:v>
                </c:pt>
                <c:pt idx="415">
                  <c:v>69.7</c:v>
                </c:pt>
                <c:pt idx="416">
                  <c:v>69.400000000000006</c:v>
                </c:pt>
                <c:pt idx="417">
                  <c:v>69.099999999999994</c:v>
                </c:pt>
                <c:pt idx="418">
                  <c:v>70</c:v>
                </c:pt>
                <c:pt idx="419">
                  <c:v>70.099999999999994</c:v>
                </c:pt>
                <c:pt idx="420">
                  <c:v>70.400000000000006</c:v>
                </c:pt>
                <c:pt idx="421">
                  <c:v>66</c:v>
                </c:pt>
                <c:pt idx="422">
                  <c:v>67.8</c:v>
                </c:pt>
                <c:pt idx="423">
                  <c:v>70.099999999999994</c:v>
                </c:pt>
                <c:pt idx="424">
                  <c:v>70.400000000000006</c:v>
                </c:pt>
                <c:pt idx="425">
                  <c:v>67.599999999999994</c:v>
                </c:pt>
                <c:pt idx="426">
                  <c:v>69.3</c:v>
                </c:pt>
                <c:pt idx="427">
                  <c:v>70.7</c:v>
                </c:pt>
                <c:pt idx="428">
                  <c:v>69.8</c:v>
                </c:pt>
                <c:pt idx="429">
                  <c:v>69.900000000000006</c:v>
                </c:pt>
                <c:pt idx="430">
                  <c:v>69.400000000000006</c:v>
                </c:pt>
                <c:pt idx="431">
                  <c:v>70</c:v>
                </c:pt>
                <c:pt idx="432">
                  <c:v>71</c:v>
                </c:pt>
                <c:pt idx="433">
                  <c:v>67.8</c:v>
                </c:pt>
                <c:pt idx="434">
                  <c:v>69.2</c:v>
                </c:pt>
                <c:pt idx="435">
                  <c:v>69.7</c:v>
                </c:pt>
                <c:pt idx="436">
                  <c:v>69.5</c:v>
                </c:pt>
                <c:pt idx="437">
                  <c:v>70</c:v>
                </c:pt>
                <c:pt idx="438">
                  <c:v>69.400000000000006</c:v>
                </c:pt>
                <c:pt idx="439">
                  <c:v>69.2</c:v>
                </c:pt>
                <c:pt idx="440">
                  <c:v>68.3</c:v>
                </c:pt>
                <c:pt idx="441">
                  <c:v>69</c:v>
                </c:pt>
                <c:pt idx="442">
                  <c:v>69.5</c:v>
                </c:pt>
                <c:pt idx="443">
                  <c:v>69.099999999999994</c:v>
                </c:pt>
                <c:pt idx="444">
                  <c:v>69.2</c:v>
                </c:pt>
                <c:pt idx="445">
                  <c:v>69.599999999999994</c:v>
                </c:pt>
                <c:pt idx="446">
                  <c:v>70.2</c:v>
                </c:pt>
                <c:pt idx="447">
                  <c:v>70.3</c:v>
                </c:pt>
                <c:pt idx="448">
                  <c:v>72.5</c:v>
                </c:pt>
                <c:pt idx="449">
                  <c:v>73.3</c:v>
                </c:pt>
                <c:pt idx="450">
                  <c:v>72.400000000000006</c:v>
                </c:pt>
                <c:pt idx="451">
                  <c:v>72.8</c:v>
                </c:pt>
                <c:pt idx="452">
                  <c:v>71.900000000000006</c:v>
                </c:pt>
                <c:pt idx="453">
                  <c:v>73.2</c:v>
                </c:pt>
                <c:pt idx="454">
                  <c:v>72</c:v>
                </c:pt>
                <c:pt idx="455">
                  <c:v>72.8</c:v>
                </c:pt>
                <c:pt idx="456">
                  <c:v>71.8</c:v>
                </c:pt>
                <c:pt idx="457">
                  <c:v>70.900000000000006</c:v>
                </c:pt>
                <c:pt idx="458">
                  <c:v>71.400000000000006</c:v>
                </c:pt>
                <c:pt idx="459">
                  <c:v>72.3</c:v>
                </c:pt>
                <c:pt idx="460">
                  <c:v>71.5</c:v>
                </c:pt>
                <c:pt idx="461">
                  <c:v>73</c:v>
                </c:pt>
                <c:pt idx="462">
                  <c:v>71.400000000000006</c:v>
                </c:pt>
                <c:pt idx="463">
                  <c:v>72.8</c:v>
                </c:pt>
                <c:pt idx="464">
                  <c:v>72.099999999999994</c:v>
                </c:pt>
                <c:pt idx="465">
                  <c:v>72.099999999999994</c:v>
                </c:pt>
                <c:pt idx="466">
                  <c:v>72.5</c:v>
                </c:pt>
                <c:pt idx="467">
                  <c:v>73.2</c:v>
                </c:pt>
                <c:pt idx="468">
                  <c:v>73.900000000000006</c:v>
                </c:pt>
                <c:pt idx="469">
                  <c:v>74.400000000000006</c:v>
                </c:pt>
                <c:pt idx="470">
                  <c:v>75.099999999999994</c:v>
                </c:pt>
                <c:pt idx="471">
                  <c:v>74.400000000000006</c:v>
                </c:pt>
              </c:numCache>
            </c:numRef>
          </c:xVal>
          <c:yVal>
            <c:numRef>
              <c:f>'Uniform Filters'!$E$2:$E$473</c:f>
              <c:numCache>
                <c:formatCode>General</c:formatCode>
                <c:ptCount val="472"/>
                <c:pt idx="0">
                  <c:v>0.55674037698412704</c:v>
                </c:pt>
                <c:pt idx="1">
                  <c:v>0.55711354166666605</c:v>
                </c:pt>
                <c:pt idx="2">
                  <c:v>0.55575833333333302</c:v>
                </c:pt>
                <c:pt idx="3">
                  <c:v>0.55091309523809495</c:v>
                </c:pt>
                <c:pt idx="4">
                  <c:v>0.55186031746031705</c:v>
                </c:pt>
                <c:pt idx="5">
                  <c:v>0.53676215277777695</c:v>
                </c:pt>
                <c:pt idx="6">
                  <c:v>0.53676215277777695</c:v>
                </c:pt>
                <c:pt idx="7">
                  <c:v>0.53676215277777695</c:v>
                </c:pt>
                <c:pt idx="8">
                  <c:v>0.53676215277777695</c:v>
                </c:pt>
                <c:pt idx="9">
                  <c:v>0.53676215277777695</c:v>
                </c:pt>
                <c:pt idx="10">
                  <c:v>0.52721830357142796</c:v>
                </c:pt>
                <c:pt idx="11">
                  <c:v>0.51635570436507905</c:v>
                </c:pt>
                <c:pt idx="12">
                  <c:v>0.51555193452380899</c:v>
                </c:pt>
                <c:pt idx="13">
                  <c:v>0.51356220238095196</c:v>
                </c:pt>
                <c:pt idx="14">
                  <c:v>0.51480505952380895</c:v>
                </c:pt>
                <c:pt idx="15">
                  <c:v>0.51459627976190403</c:v>
                </c:pt>
                <c:pt idx="16">
                  <c:v>0.51532400793650701</c:v>
                </c:pt>
                <c:pt idx="17">
                  <c:v>0.51276532738095204</c:v>
                </c:pt>
                <c:pt idx="18">
                  <c:v>0.51276532738095204</c:v>
                </c:pt>
                <c:pt idx="19">
                  <c:v>0.51276532738095204</c:v>
                </c:pt>
                <c:pt idx="20">
                  <c:v>0.51276532738095204</c:v>
                </c:pt>
                <c:pt idx="21">
                  <c:v>0.51276532738095204</c:v>
                </c:pt>
                <c:pt idx="22">
                  <c:v>0.50937599206349204</c:v>
                </c:pt>
                <c:pt idx="23">
                  <c:v>0.50820421626984102</c:v>
                </c:pt>
                <c:pt idx="24">
                  <c:v>0.50820421626984102</c:v>
                </c:pt>
                <c:pt idx="25">
                  <c:v>0.50820421626984102</c:v>
                </c:pt>
                <c:pt idx="26">
                  <c:v>0.50820421626984102</c:v>
                </c:pt>
                <c:pt idx="27">
                  <c:v>0.50820421626984102</c:v>
                </c:pt>
                <c:pt idx="28">
                  <c:v>0.50867470238095203</c:v>
                </c:pt>
                <c:pt idx="29">
                  <c:v>0.50867470238095203</c:v>
                </c:pt>
                <c:pt idx="30">
                  <c:v>0.50867470238095203</c:v>
                </c:pt>
                <c:pt idx="31">
                  <c:v>0.50867470238095203</c:v>
                </c:pt>
                <c:pt idx="32">
                  <c:v>0.50867470238095203</c:v>
                </c:pt>
                <c:pt idx="33">
                  <c:v>0.50553164682539597</c:v>
                </c:pt>
                <c:pt idx="34">
                  <c:v>0.50553164682539597</c:v>
                </c:pt>
                <c:pt idx="35">
                  <c:v>0.50553164682539597</c:v>
                </c:pt>
                <c:pt idx="36">
                  <c:v>0.50553164682539597</c:v>
                </c:pt>
                <c:pt idx="37">
                  <c:v>0.50553164682539597</c:v>
                </c:pt>
                <c:pt idx="38">
                  <c:v>0.50553164682539597</c:v>
                </c:pt>
                <c:pt idx="39">
                  <c:v>0.50553164682539597</c:v>
                </c:pt>
                <c:pt idx="40">
                  <c:v>0.50553164682539597</c:v>
                </c:pt>
                <c:pt idx="41">
                  <c:v>0.50553164682539597</c:v>
                </c:pt>
                <c:pt idx="42">
                  <c:v>0.50553164682539597</c:v>
                </c:pt>
                <c:pt idx="43">
                  <c:v>0.50347018849206304</c:v>
                </c:pt>
                <c:pt idx="44">
                  <c:v>0.50347018849206304</c:v>
                </c:pt>
                <c:pt idx="45">
                  <c:v>0.50347018849206304</c:v>
                </c:pt>
                <c:pt idx="46">
                  <c:v>0.50347018849206304</c:v>
                </c:pt>
                <c:pt idx="47">
                  <c:v>0.50347018849206304</c:v>
                </c:pt>
                <c:pt idx="48">
                  <c:v>0.50162212301587294</c:v>
                </c:pt>
                <c:pt idx="49">
                  <c:v>0.50162212301587294</c:v>
                </c:pt>
                <c:pt idx="50">
                  <c:v>0.50162212301587294</c:v>
                </c:pt>
                <c:pt idx="51">
                  <c:v>0.50162212301587294</c:v>
                </c:pt>
                <c:pt idx="52">
                  <c:v>0.50162212301587294</c:v>
                </c:pt>
                <c:pt idx="53">
                  <c:v>0.50162212301587294</c:v>
                </c:pt>
                <c:pt idx="54">
                  <c:v>0.50162212301587294</c:v>
                </c:pt>
                <c:pt idx="55">
                  <c:v>0.50162212301587294</c:v>
                </c:pt>
                <c:pt idx="56">
                  <c:v>0.50162212301587294</c:v>
                </c:pt>
                <c:pt idx="57">
                  <c:v>0.50162212301587294</c:v>
                </c:pt>
                <c:pt idx="58">
                  <c:v>0.50202539682539604</c:v>
                </c:pt>
                <c:pt idx="59">
                  <c:v>0.50202539682539604</c:v>
                </c:pt>
                <c:pt idx="60">
                  <c:v>0.50202539682539604</c:v>
                </c:pt>
                <c:pt idx="61">
                  <c:v>0.50202539682539604</c:v>
                </c:pt>
                <c:pt idx="62">
                  <c:v>0.50202539682539604</c:v>
                </c:pt>
                <c:pt idx="63">
                  <c:v>0.50202539682539604</c:v>
                </c:pt>
                <c:pt idx="64">
                  <c:v>0.50202539682539604</c:v>
                </c:pt>
                <c:pt idx="65">
                  <c:v>0.50202539682539604</c:v>
                </c:pt>
                <c:pt idx="66">
                  <c:v>0.50202539682539604</c:v>
                </c:pt>
                <c:pt idx="67">
                  <c:v>0.50202539682539604</c:v>
                </c:pt>
                <c:pt idx="68">
                  <c:v>0.49756438492063398</c:v>
                </c:pt>
                <c:pt idx="69">
                  <c:v>0.49756438492063398</c:v>
                </c:pt>
                <c:pt idx="70">
                  <c:v>0.49756438492063398</c:v>
                </c:pt>
                <c:pt idx="71">
                  <c:v>0.49756438492063398</c:v>
                </c:pt>
                <c:pt idx="72">
                  <c:v>0.49756438492063398</c:v>
                </c:pt>
                <c:pt idx="73">
                  <c:v>0.49756438492063398</c:v>
                </c:pt>
                <c:pt idx="74">
                  <c:v>0.49756438492063398</c:v>
                </c:pt>
                <c:pt idx="75">
                  <c:v>0.49756438492063398</c:v>
                </c:pt>
                <c:pt idx="76">
                  <c:v>0.49756438492063398</c:v>
                </c:pt>
                <c:pt idx="77">
                  <c:v>0.49756438492063398</c:v>
                </c:pt>
                <c:pt idx="78">
                  <c:v>0.49437504960317402</c:v>
                </c:pt>
                <c:pt idx="79">
                  <c:v>0.49197331349206302</c:v>
                </c:pt>
                <c:pt idx="80">
                  <c:v>0.48263065476190398</c:v>
                </c:pt>
                <c:pt idx="81">
                  <c:v>0.46908606150793603</c:v>
                </c:pt>
                <c:pt idx="82">
                  <c:v>0.46716622023809501</c:v>
                </c:pt>
                <c:pt idx="83">
                  <c:v>0.46716622023809501</c:v>
                </c:pt>
                <c:pt idx="84">
                  <c:v>0.46716622023809501</c:v>
                </c:pt>
                <c:pt idx="85">
                  <c:v>0.46716622023809501</c:v>
                </c:pt>
                <c:pt idx="86">
                  <c:v>0.46716622023809501</c:v>
                </c:pt>
                <c:pt idx="87">
                  <c:v>0.46496210317460301</c:v>
                </c:pt>
                <c:pt idx="88">
                  <c:v>0.46256765873015798</c:v>
                </c:pt>
                <c:pt idx="89">
                  <c:v>0.46502306547618999</c:v>
                </c:pt>
                <c:pt idx="90">
                  <c:v>0.46502306547618999</c:v>
                </c:pt>
                <c:pt idx="91">
                  <c:v>0.46502306547618999</c:v>
                </c:pt>
                <c:pt idx="92">
                  <c:v>0.46502306547618999</c:v>
                </c:pt>
                <c:pt idx="93">
                  <c:v>0.46502306547618999</c:v>
                </c:pt>
                <c:pt idx="94">
                  <c:v>0.46173467261904699</c:v>
                </c:pt>
                <c:pt idx="95">
                  <c:v>0.46148824404761901</c:v>
                </c:pt>
                <c:pt idx="96">
                  <c:v>0.46148824404761901</c:v>
                </c:pt>
                <c:pt idx="97">
                  <c:v>0.46148824404761901</c:v>
                </c:pt>
                <c:pt idx="98">
                  <c:v>0.46148824404761901</c:v>
                </c:pt>
                <c:pt idx="99">
                  <c:v>0.46148824404761901</c:v>
                </c:pt>
                <c:pt idx="100">
                  <c:v>0.460668700396825</c:v>
                </c:pt>
                <c:pt idx="101">
                  <c:v>0.45943586309523798</c:v>
                </c:pt>
                <c:pt idx="102">
                  <c:v>0.45943586309523798</c:v>
                </c:pt>
                <c:pt idx="103">
                  <c:v>0.45943586309523798</c:v>
                </c:pt>
                <c:pt idx="104">
                  <c:v>0.45943586309523798</c:v>
                </c:pt>
                <c:pt idx="105">
                  <c:v>0.45943586309523798</c:v>
                </c:pt>
                <c:pt idx="106">
                  <c:v>0.458721875</c:v>
                </c:pt>
                <c:pt idx="107">
                  <c:v>0.458721875</c:v>
                </c:pt>
                <c:pt idx="108">
                  <c:v>0.458721875</c:v>
                </c:pt>
                <c:pt idx="109">
                  <c:v>0.458721875</c:v>
                </c:pt>
                <c:pt idx="110">
                  <c:v>0.458721875</c:v>
                </c:pt>
                <c:pt idx="111">
                  <c:v>0.457808184523809</c:v>
                </c:pt>
                <c:pt idx="112">
                  <c:v>0.457808184523809</c:v>
                </c:pt>
                <c:pt idx="113">
                  <c:v>0.457808184523809</c:v>
                </c:pt>
                <c:pt idx="114">
                  <c:v>0.457808184523809</c:v>
                </c:pt>
                <c:pt idx="115">
                  <c:v>0.457808184523809</c:v>
                </c:pt>
                <c:pt idx="116">
                  <c:v>0.45420372023809502</c:v>
                </c:pt>
                <c:pt idx="117">
                  <c:v>0.45185431547618998</c:v>
                </c:pt>
                <c:pt idx="118">
                  <c:v>0.450217410714285</c:v>
                </c:pt>
                <c:pt idx="119">
                  <c:v>0.45162663690476101</c:v>
                </c:pt>
                <c:pt idx="120">
                  <c:v>0.45567609126984099</c:v>
                </c:pt>
                <c:pt idx="121">
                  <c:v>0.45493229166666599</c:v>
                </c:pt>
                <c:pt idx="122">
                  <c:v>0.45471547619047598</c:v>
                </c:pt>
                <c:pt idx="123">
                  <c:v>0.454512996031746</c:v>
                </c:pt>
                <c:pt idx="124">
                  <c:v>0.45185729166666599</c:v>
                </c:pt>
                <c:pt idx="125">
                  <c:v>0.45115530753968203</c:v>
                </c:pt>
                <c:pt idx="126">
                  <c:v>0.45062832341269798</c:v>
                </c:pt>
                <c:pt idx="127">
                  <c:v>0.44941830357142798</c:v>
                </c:pt>
                <c:pt idx="128">
                  <c:v>0.44829146825396798</c:v>
                </c:pt>
                <c:pt idx="129">
                  <c:v>0.44829146825396798</c:v>
                </c:pt>
                <c:pt idx="130">
                  <c:v>0.44829146825396798</c:v>
                </c:pt>
                <c:pt idx="131">
                  <c:v>0.44829146825396798</c:v>
                </c:pt>
                <c:pt idx="132">
                  <c:v>0.44829146825396798</c:v>
                </c:pt>
                <c:pt idx="133">
                  <c:v>0.447670089285714</c:v>
                </c:pt>
                <c:pt idx="134">
                  <c:v>0.447670089285714</c:v>
                </c:pt>
                <c:pt idx="135">
                  <c:v>0.447670089285714</c:v>
                </c:pt>
                <c:pt idx="136">
                  <c:v>0.447670089285714</c:v>
                </c:pt>
                <c:pt idx="137">
                  <c:v>0.447670089285714</c:v>
                </c:pt>
                <c:pt idx="138">
                  <c:v>0.44724513888888801</c:v>
                </c:pt>
                <c:pt idx="139">
                  <c:v>0.44724513888888801</c:v>
                </c:pt>
                <c:pt idx="140">
                  <c:v>0.44724513888888801</c:v>
                </c:pt>
                <c:pt idx="141">
                  <c:v>0.44724513888888801</c:v>
                </c:pt>
                <c:pt idx="142">
                  <c:v>0.44724513888888801</c:v>
                </c:pt>
                <c:pt idx="143">
                  <c:v>0.44600887896825397</c:v>
                </c:pt>
                <c:pt idx="144">
                  <c:v>0.44600887896825397</c:v>
                </c:pt>
                <c:pt idx="145">
                  <c:v>0.44600887896825397</c:v>
                </c:pt>
                <c:pt idx="146">
                  <c:v>0.44600887896825397</c:v>
                </c:pt>
                <c:pt idx="147">
                  <c:v>0.44600887896825397</c:v>
                </c:pt>
                <c:pt idx="148">
                  <c:v>0.44472564484126897</c:v>
                </c:pt>
                <c:pt idx="149">
                  <c:v>0.44472564484126897</c:v>
                </c:pt>
                <c:pt idx="150">
                  <c:v>0.44472564484126897</c:v>
                </c:pt>
                <c:pt idx="151">
                  <c:v>0.44472564484126897</c:v>
                </c:pt>
                <c:pt idx="152">
                  <c:v>0.44472564484126897</c:v>
                </c:pt>
                <c:pt idx="153">
                  <c:v>0.44472564484126897</c:v>
                </c:pt>
                <c:pt idx="154">
                  <c:v>0.44472564484126897</c:v>
                </c:pt>
                <c:pt idx="155">
                  <c:v>0.44472564484126897</c:v>
                </c:pt>
                <c:pt idx="156">
                  <c:v>0.44472564484126897</c:v>
                </c:pt>
                <c:pt idx="157">
                  <c:v>0.44472564484126897</c:v>
                </c:pt>
                <c:pt idx="158">
                  <c:v>0.44418487103174598</c:v>
                </c:pt>
                <c:pt idx="159">
                  <c:v>0.44418487103174598</c:v>
                </c:pt>
                <c:pt idx="160">
                  <c:v>0.44418487103174598</c:v>
                </c:pt>
                <c:pt idx="161">
                  <c:v>0.44418487103174598</c:v>
                </c:pt>
                <c:pt idx="162">
                  <c:v>0.44418487103174598</c:v>
                </c:pt>
                <c:pt idx="163">
                  <c:v>0.44418487103174598</c:v>
                </c:pt>
                <c:pt idx="164">
                  <c:v>0.44418487103174598</c:v>
                </c:pt>
                <c:pt idx="165">
                  <c:v>0.44418487103174598</c:v>
                </c:pt>
                <c:pt idx="166">
                  <c:v>0.44418487103174598</c:v>
                </c:pt>
                <c:pt idx="167">
                  <c:v>0.44418487103174598</c:v>
                </c:pt>
                <c:pt idx="168">
                  <c:v>0.44386195436507903</c:v>
                </c:pt>
                <c:pt idx="169">
                  <c:v>0.44386195436507903</c:v>
                </c:pt>
                <c:pt idx="170">
                  <c:v>0.44386195436507903</c:v>
                </c:pt>
                <c:pt idx="171">
                  <c:v>0.44386195436507903</c:v>
                </c:pt>
                <c:pt idx="172">
                  <c:v>0.44386195436507903</c:v>
                </c:pt>
                <c:pt idx="173">
                  <c:v>0.44386195436507903</c:v>
                </c:pt>
                <c:pt idx="174">
                  <c:v>0.44386195436507903</c:v>
                </c:pt>
                <c:pt idx="175">
                  <c:v>0.44386195436507903</c:v>
                </c:pt>
                <c:pt idx="176">
                  <c:v>0.44386195436507903</c:v>
                </c:pt>
                <c:pt idx="177">
                  <c:v>0.44386195436507903</c:v>
                </c:pt>
                <c:pt idx="178">
                  <c:v>0.44259945436507903</c:v>
                </c:pt>
                <c:pt idx="179">
                  <c:v>0.44259945436507903</c:v>
                </c:pt>
                <c:pt idx="180">
                  <c:v>0.44259945436507903</c:v>
                </c:pt>
                <c:pt idx="181">
                  <c:v>0.44259945436507903</c:v>
                </c:pt>
                <c:pt idx="182">
                  <c:v>0.44259945436507903</c:v>
                </c:pt>
                <c:pt idx="183">
                  <c:v>0.44259945436507903</c:v>
                </c:pt>
                <c:pt idx="184">
                  <c:v>0.44259945436507903</c:v>
                </c:pt>
                <c:pt idx="185">
                  <c:v>0.44259945436507903</c:v>
                </c:pt>
                <c:pt idx="186">
                  <c:v>0.44259945436507903</c:v>
                </c:pt>
                <c:pt idx="187">
                  <c:v>0.44259945436507903</c:v>
                </c:pt>
                <c:pt idx="188">
                  <c:v>0.43382534722222199</c:v>
                </c:pt>
                <c:pt idx="189">
                  <c:v>0.43334489087301498</c:v>
                </c:pt>
                <c:pt idx="190">
                  <c:v>0.43345580357142799</c:v>
                </c:pt>
                <c:pt idx="191">
                  <c:v>0.43231820436507901</c:v>
                </c:pt>
                <c:pt idx="192">
                  <c:v>0.43231820436507901</c:v>
                </c:pt>
                <c:pt idx="193">
                  <c:v>0.43231820436507901</c:v>
                </c:pt>
                <c:pt idx="194">
                  <c:v>0.43231820436507901</c:v>
                </c:pt>
                <c:pt idx="195">
                  <c:v>0.43231820436507901</c:v>
                </c:pt>
                <c:pt idx="196">
                  <c:v>0.43296448412698402</c:v>
                </c:pt>
                <c:pt idx="197">
                  <c:v>0.432050942460317</c:v>
                </c:pt>
                <c:pt idx="198">
                  <c:v>0.43184920634920598</c:v>
                </c:pt>
                <c:pt idx="199">
                  <c:v>0.42944747023809499</c:v>
                </c:pt>
                <c:pt idx="200">
                  <c:v>0.42876760912698397</c:v>
                </c:pt>
                <c:pt idx="201">
                  <c:v>0.42412514880952301</c:v>
                </c:pt>
                <c:pt idx="202">
                  <c:v>0.41773849206349201</c:v>
                </c:pt>
                <c:pt idx="203">
                  <c:v>0.41726994047618998</c:v>
                </c:pt>
                <c:pt idx="204">
                  <c:v>0.41744062500000001</c:v>
                </c:pt>
                <c:pt idx="205">
                  <c:v>0.41763204365079298</c:v>
                </c:pt>
                <c:pt idx="206">
                  <c:v>0.417019890873015</c:v>
                </c:pt>
                <c:pt idx="207">
                  <c:v>0.41717038690476099</c:v>
                </c:pt>
                <c:pt idx="208">
                  <c:v>0.41717038690476099</c:v>
                </c:pt>
                <c:pt idx="209">
                  <c:v>0.41717038690476099</c:v>
                </c:pt>
                <c:pt idx="210">
                  <c:v>0.41717038690476099</c:v>
                </c:pt>
                <c:pt idx="211">
                  <c:v>0.41717038690476099</c:v>
                </c:pt>
                <c:pt idx="212">
                  <c:v>0.41741914682539599</c:v>
                </c:pt>
                <c:pt idx="213">
                  <c:v>0.41673675595238002</c:v>
                </c:pt>
                <c:pt idx="214">
                  <c:v>0.41673675595238002</c:v>
                </c:pt>
                <c:pt idx="215">
                  <c:v>0.41673675595238002</c:v>
                </c:pt>
                <c:pt idx="216">
                  <c:v>0.41673675595238002</c:v>
                </c:pt>
                <c:pt idx="217">
                  <c:v>0.41673675595238002</c:v>
                </c:pt>
                <c:pt idx="218">
                  <c:v>0.41617544642857102</c:v>
                </c:pt>
                <c:pt idx="219">
                  <c:v>0.41617544642857102</c:v>
                </c:pt>
                <c:pt idx="220">
                  <c:v>0.41617544642857102</c:v>
                </c:pt>
                <c:pt idx="221">
                  <c:v>0.41617544642857102</c:v>
                </c:pt>
                <c:pt idx="222">
                  <c:v>0.41617544642857102</c:v>
                </c:pt>
                <c:pt idx="223">
                  <c:v>0.41561889880952302</c:v>
                </c:pt>
                <c:pt idx="224">
                  <c:v>0.41561889880952302</c:v>
                </c:pt>
                <c:pt idx="225">
                  <c:v>0.41561889880952302</c:v>
                </c:pt>
                <c:pt idx="226">
                  <c:v>0.41561889880952302</c:v>
                </c:pt>
                <c:pt idx="227">
                  <c:v>0.41561889880952302</c:v>
                </c:pt>
                <c:pt idx="228">
                  <c:v>0.41593824404761898</c:v>
                </c:pt>
                <c:pt idx="229">
                  <c:v>0.41593824404761898</c:v>
                </c:pt>
                <c:pt idx="230">
                  <c:v>0.41593824404761898</c:v>
                </c:pt>
                <c:pt idx="231">
                  <c:v>0.41593824404761898</c:v>
                </c:pt>
                <c:pt idx="232">
                  <c:v>0.41593824404761898</c:v>
                </c:pt>
                <c:pt idx="233">
                  <c:v>0.411910863095238</c:v>
                </c:pt>
                <c:pt idx="234">
                  <c:v>0.411665922619047</c:v>
                </c:pt>
                <c:pt idx="235">
                  <c:v>0.41154955357142797</c:v>
                </c:pt>
                <c:pt idx="236">
                  <c:v>0.41157812500000002</c:v>
                </c:pt>
                <c:pt idx="237">
                  <c:v>0.412580059523809</c:v>
                </c:pt>
                <c:pt idx="238">
                  <c:v>0.410594742063492</c:v>
                </c:pt>
                <c:pt idx="239">
                  <c:v>0.410594742063492</c:v>
                </c:pt>
                <c:pt idx="240">
                  <c:v>0.410594742063492</c:v>
                </c:pt>
                <c:pt idx="241">
                  <c:v>0.410594742063492</c:v>
                </c:pt>
                <c:pt idx="242">
                  <c:v>0.410594742063492</c:v>
                </c:pt>
                <c:pt idx="243">
                  <c:v>0.410594742063492</c:v>
                </c:pt>
                <c:pt idx="244">
                  <c:v>0.410594742063492</c:v>
                </c:pt>
                <c:pt idx="245">
                  <c:v>0.410594742063492</c:v>
                </c:pt>
                <c:pt idx="246">
                  <c:v>0.410594742063492</c:v>
                </c:pt>
                <c:pt idx="247">
                  <c:v>0.410594742063492</c:v>
                </c:pt>
                <c:pt idx="248">
                  <c:v>0.407513392857142</c:v>
                </c:pt>
                <c:pt idx="249">
                  <c:v>0.40737881944444398</c:v>
                </c:pt>
                <c:pt idx="250">
                  <c:v>0.40986617063491998</c:v>
                </c:pt>
                <c:pt idx="251">
                  <c:v>0.40827068452380899</c:v>
                </c:pt>
                <c:pt idx="252">
                  <c:v>0.40623501984126897</c:v>
                </c:pt>
                <c:pt idx="253">
                  <c:v>0.39973432539682502</c:v>
                </c:pt>
                <c:pt idx="254">
                  <c:v>0.39973432539682502</c:v>
                </c:pt>
                <c:pt idx="255">
                  <c:v>0.39973432539682502</c:v>
                </c:pt>
                <c:pt idx="256">
                  <c:v>0.39973432539682502</c:v>
                </c:pt>
                <c:pt idx="257">
                  <c:v>0.39973432539682502</c:v>
                </c:pt>
                <c:pt idx="258">
                  <c:v>0.39554444444444398</c:v>
                </c:pt>
                <c:pt idx="259">
                  <c:v>0.39554444444444398</c:v>
                </c:pt>
                <c:pt idx="260">
                  <c:v>0.39554444444444398</c:v>
                </c:pt>
                <c:pt idx="261">
                  <c:v>0.39554444444444398</c:v>
                </c:pt>
                <c:pt idx="262">
                  <c:v>0.39554444444444398</c:v>
                </c:pt>
                <c:pt idx="263">
                  <c:v>0.39539682539682502</c:v>
                </c:pt>
                <c:pt idx="264">
                  <c:v>0.39539682539682502</c:v>
                </c:pt>
                <c:pt idx="265">
                  <c:v>0.39539682539682502</c:v>
                </c:pt>
                <c:pt idx="266">
                  <c:v>0.39539682539682502</c:v>
                </c:pt>
                <c:pt idx="267">
                  <c:v>0.39539682539682502</c:v>
                </c:pt>
                <c:pt idx="268">
                  <c:v>0.39762986111111098</c:v>
                </c:pt>
                <c:pt idx="269">
                  <c:v>0.39762986111111098</c:v>
                </c:pt>
                <c:pt idx="270">
                  <c:v>0.39762986111111098</c:v>
                </c:pt>
                <c:pt idx="271">
                  <c:v>0.39762986111111098</c:v>
                </c:pt>
                <c:pt idx="272">
                  <c:v>0.39762986111111098</c:v>
                </c:pt>
                <c:pt idx="273">
                  <c:v>0.39627242063492002</c:v>
                </c:pt>
                <c:pt idx="274">
                  <c:v>0.39627242063492002</c:v>
                </c:pt>
                <c:pt idx="275">
                  <c:v>0.39627242063492002</c:v>
                </c:pt>
                <c:pt idx="276">
                  <c:v>0.39627242063492002</c:v>
                </c:pt>
                <c:pt idx="277">
                  <c:v>0.39627242063492002</c:v>
                </c:pt>
                <c:pt idx="278">
                  <c:v>0.39454146825396802</c:v>
                </c:pt>
                <c:pt idx="279">
                  <c:v>0.39454146825396802</c:v>
                </c:pt>
                <c:pt idx="280">
                  <c:v>0.39454146825396802</c:v>
                </c:pt>
                <c:pt idx="281">
                  <c:v>0.39454146825396802</c:v>
                </c:pt>
                <c:pt idx="282">
                  <c:v>0.39454146825396802</c:v>
                </c:pt>
                <c:pt idx="283">
                  <c:v>0.387006051587301</c:v>
                </c:pt>
                <c:pt idx="284">
                  <c:v>0.38519682539682498</c:v>
                </c:pt>
                <c:pt idx="285">
                  <c:v>0.38445813492063402</c:v>
                </c:pt>
                <c:pt idx="286">
                  <c:v>0.38447599206349198</c:v>
                </c:pt>
                <c:pt idx="287">
                  <c:v>0.38527142857142799</c:v>
                </c:pt>
                <c:pt idx="288">
                  <c:v>0.37890873015873</c:v>
                </c:pt>
                <c:pt idx="289">
                  <c:v>0.37754067460317398</c:v>
                </c:pt>
                <c:pt idx="290">
                  <c:v>0.377687251984127</c:v>
                </c:pt>
                <c:pt idx="291">
                  <c:v>0.37707723214285699</c:v>
                </c:pt>
                <c:pt idx="292">
                  <c:v>0.376752579365079</c:v>
                </c:pt>
                <c:pt idx="293">
                  <c:v>0.37605634920634901</c:v>
                </c:pt>
                <c:pt idx="294">
                  <c:v>0.37793025793650697</c:v>
                </c:pt>
                <c:pt idx="295">
                  <c:v>0.378387549603174</c:v>
                </c:pt>
                <c:pt idx="296">
                  <c:v>0.37825828373015802</c:v>
                </c:pt>
                <c:pt idx="297">
                  <c:v>0.37653080357142799</c:v>
                </c:pt>
                <c:pt idx="298">
                  <c:v>0.376462797619047</c:v>
                </c:pt>
                <c:pt idx="299">
                  <c:v>0.37615153769841198</c:v>
                </c:pt>
                <c:pt idx="300">
                  <c:v>0.37626894841269798</c:v>
                </c:pt>
                <c:pt idx="301">
                  <c:v>0.376195783730158</c:v>
                </c:pt>
                <c:pt idx="302">
                  <c:v>0.36968368055555501</c:v>
                </c:pt>
                <c:pt idx="303">
                  <c:v>0.36568834325396798</c:v>
                </c:pt>
                <c:pt idx="304">
                  <c:v>0.36517658730158697</c:v>
                </c:pt>
                <c:pt idx="305">
                  <c:v>0.36524062499999999</c:v>
                </c:pt>
                <c:pt idx="306">
                  <c:v>0.36244449404761903</c:v>
                </c:pt>
                <c:pt idx="307">
                  <c:v>0.36276552579365001</c:v>
                </c:pt>
                <c:pt idx="308">
                  <c:v>0.36221205357142799</c:v>
                </c:pt>
                <c:pt idx="309">
                  <c:v>0.35969489087301498</c:v>
                </c:pt>
                <c:pt idx="310">
                  <c:v>0.360233482142857</c:v>
                </c:pt>
                <c:pt idx="311">
                  <c:v>0.35990128968253898</c:v>
                </c:pt>
                <c:pt idx="312">
                  <c:v>0.35941413690476098</c:v>
                </c:pt>
                <c:pt idx="313">
                  <c:v>0.359382192460317</c:v>
                </c:pt>
                <c:pt idx="314">
                  <c:v>0.35792762896825397</c:v>
                </c:pt>
                <c:pt idx="315">
                  <c:v>0.35892013888888802</c:v>
                </c:pt>
                <c:pt idx="316">
                  <c:v>0.35903645833333298</c:v>
                </c:pt>
                <c:pt idx="317">
                  <c:v>0.35814598214285698</c:v>
                </c:pt>
                <c:pt idx="318">
                  <c:v>0.35888774801587298</c:v>
                </c:pt>
                <c:pt idx="319">
                  <c:v>0.35761354166666598</c:v>
                </c:pt>
                <c:pt idx="320">
                  <c:v>0.35720858134920602</c:v>
                </c:pt>
                <c:pt idx="321">
                  <c:v>0.354115674603174</c:v>
                </c:pt>
                <c:pt idx="322">
                  <c:v>0.35476850198412602</c:v>
                </c:pt>
                <c:pt idx="323">
                  <c:v>0.35514756944444398</c:v>
                </c:pt>
                <c:pt idx="324">
                  <c:v>0.35540873015872998</c:v>
                </c:pt>
                <c:pt idx="325">
                  <c:v>0.35438412698412602</c:v>
                </c:pt>
                <c:pt idx="326">
                  <c:v>0.35402271825396803</c:v>
                </c:pt>
                <c:pt idx="327">
                  <c:v>0.35431086309523802</c:v>
                </c:pt>
                <c:pt idx="328">
                  <c:v>0.35468412698412699</c:v>
                </c:pt>
                <c:pt idx="329">
                  <c:v>0.35503338293650699</c:v>
                </c:pt>
                <c:pt idx="330">
                  <c:v>0.35148467261904698</c:v>
                </c:pt>
                <c:pt idx="331">
                  <c:v>0.35104037698412699</c:v>
                </c:pt>
                <c:pt idx="332">
                  <c:v>0.35211150793650697</c:v>
                </c:pt>
                <c:pt idx="333">
                  <c:v>0.35218581349206302</c:v>
                </c:pt>
                <c:pt idx="334">
                  <c:v>0.35187341269841199</c:v>
                </c:pt>
                <c:pt idx="335">
                  <c:v>0.35208184523809499</c:v>
                </c:pt>
                <c:pt idx="336">
                  <c:v>0.35165882936507897</c:v>
                </c:pt>
                <c:pt idx="337">
                  <c:v>0.35188779761904698</c:v>
                </c:pt>
                <c:pt idx="338">
                  <c:v>0.35178705357142798</c:v>
                </c:pt>
                <c:pt idx="339">
                  <c:v>0.35102619047618999</c:v>
                </c:pt>
                <c:pt idx="340">
                  <c:v>0.35081403769841202</c:v>
                </c:pt>
                <c:pt idx="341">
                  <c:v>0.35149260912698399</c:v>
                </c:pt>
                <c:pt idx="342">
                  <c:v>0.35143244047618999</c:v>
                </c:pt>
                <c:pt idx="343">
                  <c:v>0.35153983134920602</c:v>
                </c:pt>
                <c:pt idx="344">
                  <c:v>0.35174632936507899</c:v>
                </c:pt>
                <c:pt idx="345">
                  <c:v>0.35075902777777701</c:v>
                </c:pt>
                <c:pt idx="346">
                  <c:v>0.35024965277777698</c:v>
                </c:pt>
                <c:pt idx="347">
                  <c:v>0.34949275793650703</c:v>
                </c:pt>
                <c:pt idx="348">
                  <c:v>0.34999216269841199</c:v>
                </c:pt>
                <c:pt idx="349">
                  <c:v>0.34994732142857099</c:v>
                </c:pt>
                <c:pt idx="350">
                  <c:v>0.349416964285714</c:v>
                </c:pt>
                <c:pt idx="351">
                  <c:v>0.34942604166666602</c:v>
                </c:pt>
                <c:pt idx="352">
                  <c:v>0.348594494047619</c:v>
                </c:pt>
                <c:pt idx="353">
                  <c:v>0.34865391865079298</c:v>
                </c:pt>
                <c:pt idx="354">
                  <c:v>0.34760709325396799</c:v>
                </c:pt>
                <c:pt idx="355">
                  <c:v>0.34739429563492003</c:v>
                </c:pt>
                <c:pt idx="356">
                  <c:v>0.34684618055555499</c:v>
                </c:pt>
                <c:pt idx="357">
                  <c:v>0.34790029761904701</c:v>
                </c:pt>
                <c:pt idx="358">
                  <c:v>0.34748373015873002</c:v>
                </c:pt>
                <c:pt idx="359">
                  <c:v>0.34731944444444401</c:v>
                </c:pt>
                <c:pt idx="360">
                  <c:v>0.34644965277777701</c:v>
                </c:pt>
                <c:pt idx="361">
                  <c:v>0.346331547619047</c:v>
                </c:pt>
                <c:pt idx="362">
                  <c:v>0.34636502976190398</c:v>
                </c:pt>
                <c:pt idx="363">
                  <c:v>0.34635540674603099</c:v>
                </c:pt>
                <c:pt idx="364">
                  <c:v>0.34595972222222199</c:v>
                </c:pt>
                <c:pt idx="365">
                  <c:v>0.34657366071428503</c:v>
                </c:pt>
                <c:pt idx="366">
                  <c:v>0.34268358134920601</c:v>
                </c:pt>
                <c:pt idx="367">
                  <c:v>0.34106785714285698</c:v>
                </c:pt>
                <c:pt idx="368">
                  <c:v>0.34178045634920601</c:v>
                </c:pt>
                <c:pt idx="369">
                  <c:v>0.34035823412698402</c:v>
                </c:pt>
                <c:pt idx="370">
                  <c:v>0.34090714285714202</c:v>
                </c:pt>
                <c:pt idx="371">
                  <c:v>0.34113898809523802</c:v>
                </c:pt>
                <c:pt idx="372">
                  <c:v>0.34010104166666599</c:v>
                </c:pt>
                <c:pt idx="373">
                  <c:v>0.34078521825396801</c:v>
                </c:pt>
                <c:pt idx="374">
                  <c:v>0.340016369047619</c:v>
                </c:pt>
                <c:pt idx="375">
                  <c:v>0.33999434523809502</c:v>
                </c:pt>
                <c:pt idx="376">
                  <c:v>0.33957777777777698</c:v>
                </c:pt>
                <c:pt idx="377">
                  <c:v>0.33887341269841198</c:v>
                </c:pt>
                <c:pt idx="378">
                  <c:v>0.33899047619047601</c:v>
                </c:pt>
                <c:pt idx="379">
                  <c:v>0.33821795634920598</c:v>
                </c:pt>
                <c:pt idx="380">
                  <c:v>0.338572222222222</c:v>
                </c:pt>
                <c:pt idx="381">
                  <c:v>0.33818685515872998</c:v>
                </c:pt>
                <c:pt idx="382">
                  <c:v>0.33673601190476099</c:v>
                </c:pt>
                <c:pt idx="383">
                  <c:v>0.33607490079364999</c:v>
                </c:pt>
                <c:pt idx="384">
                  <c:v>0.33582440476190401</c:v>
                </c:pt>
                <c:pt idx="385">
                  <c:v>0.33564087301587298</c:v>
                </c:pt>
                <c:pt idx="386">
                  <c:v>0.33525664682539602</c:v>
                </c:pt>
                <c:pt idx="387">
                  <c:v>0.33463745039682502</c:v>
                </c:pt>
                <c:pt idx="388">
                  <c:v>0.334535069444444</c:v>
                </c:pt>
                <c:pt idx="389">
                  <c:v>0.334723462301587</c:v>
                </c:pt>
                <c:pt idx="390">
                  <c:v>0.333567509920634</c:v>
                </c:pt>
                <c:pt idx="391">
                  <c:v>0.33542256944444399</c:v>
                </c:pt>
                <c:pt idx="392">
                  <c:v>0.33521542658730102</c:v>
                </c:pt>
                <c:pt idx="393">
                  <c:v>0.33340520833333298</c:v>
                </c:pt>
                <c:pt idx="394">
                  <c:v>0.33520431547619001</c:v>
                </c:pt>
                <c:pt idx="395">
                  <c:v>0.33466264880952301</c:v>
                </c:pt>
                <c:pt idx="396">
                  <c:v>0.33485788690476098</c:v>
                </c:pt>
                <c:pt idx="397">
                  <c:v>0.33496235119047602</c:v>
                </c:pt>
                <c:pt idx="398">
                  <c:v>0.33465758928571399</c:v>
                </c:pt>
                <c:pt idx="399">
                  <c:v>0.32868005952380902</c:v>
                </c:pt>
                <c:pt idx="400">
                  <c:v>0.32167445436507902</c:v>
                </c:pt>
                <c:pt idx="401">
                  <c:v>0.32077648809523801</c:v>
                </c:pt>
                <c:pt idx="402">
                  <c:v>0.320892261904761</c:v>
                </c:pt>
                <c:pt idx="403">
                  <c:v>0.31980386904761898</c:v>
                </c:pt>
                <c:pt idx="404">
                  <c:v>0.3197875</c:v>
                </c:pt>
                <c:pt idx="405">
                  <c:v>0.3197875</c:v>
                </c:pt>
                <c:pt idx="406">
                  <c:v>0.31910327380952302</c:v>
                </c:pt>
                <c:pt idx="407">
                  <c:v>0.31934672619047599</c:v>
                </c:pt>
                <c:pt idx="408">
                  <c:v>0.32037410714285702</c:v>
                </c:pt>
                <c:pt idx="409">
                  <c:v>0.319399702380952</c:v>
                </c:pt>
                <c:pt idx="410">
                  <c:v>0.32009791666666598</c:v>
                </c:pt>
                <c:pt idx="411">
                  <c:v>0.31959613095237999</c:v>
                </c:pt>
                <c:pt idx="412">
                  <c:v>0.31866458333333297</c:v>
                </c:pt>
                <c:pt idx="413">
                  <c:v>0.31860833333333299</c:v>
                </c:pt>
                <c:pt idx="414">
                  <c:v>0.31926369047619002</c:v>
                </c:pt>
                <c:pt idx="415">
                  <c:v>0.31996249999999998</c:v>
                </c:pt>
                <c:pt idx="416">
                  <c:v>0.31896785714285703</c:v>
                </c:pt>
                <c:pt idx="417">
                  <c:v>0.31948472222222202</c:v>
                </c:pt>
                <c:pt idx="418">
                  <c:v>0.31830000000000003</c:v>
                </c:pt>
                <c:pt idx="419">
                  <c:v>0.31805892857142798</c:v>
                </c:pt>
                <c:pt idx="420">
                  <c:v>0.31881934523809502</c:v>
                </c:pt>
                <c:pt idx="421">
                  <c:v>0.31727589285714197</c:v>
                </c:pt>
                <c:pt idx="422">
                  <c:v>0.317548214285714</c:v>
                </c:pt>
                <c:pt idx="423">
                  <c:v>0.318485119047619</c:v>
                </c:pt>
                <c:pt idx="424">
                  <c:v>0.31867113095238098</c:v>
                </c:pt>
                <c:pt idx="425">
                  <c:v>0.31802321428571401</c:v>
                </c:pt>
                <c:pt idx="426">
                  <c:v>0.31882678571428502</c:v>
                </c:pt>
                <c:pt idx="427">
                  <c:v>0.318591666666666</c:v>
                </c:pt>
                <c:pt idx="428">
                  <c:v>0.31866517857142801</c:v>
                </c:pt>
                <c:pt idx="429">
                  <c:v>0.31840089285714201</c:v>
                </c:pt>
                <c:pt idx="430">
                  <c:v>0.31829494047619</c:v>
                </c:pt>
                <c:pt idx="431">
                  <c:v>0.31779166666666597</c:v>
                </c:pt>
                <c:pt idx="432">
                  <c:v>0.31592142857142802</c:v>
                </c:pt>
                <c:pt idx="433">
                  <c:v>0.31460178571428499</c:v>
                </c:pt>
                <c:pt idx="434">
                  <c:v>0.31431547619047601</c:v>
                </c:pt>
                <c:pt idx="435">
                  <c:v>0.31439315476190399</c:v>
                </c:pt>
                <c:pt idx="436">
                  <c:v>0.31463154761904699</c:v>
                </c:pt>
                <c:pt idx="437">
                  <c:v>0.31459761904761901</c:v>
                </c:pt>
                <c:pt idx="438">
                  <c:v>0.31423482142857101</c:v>
                </c:pt>
                <c:pt idx="439">
                  <c:v>0.31437321428571402</c:v>
                </c:pt>
                <c:pt idx="440">
                  <c:v>0.307710714285714</c:v>
                </c:pt>
                <c:pt idx="441">
                  <c:v>0.30630357142857101</c:v>
                </c:pt>
                <c:pt idx="442">
                  <c:v>0.30715535714285702</c:v>
                </c:pt>
                <c:pt idx="443">
                  <c:v>0.307235714285714</c:v>
                </c:pt>
                <c:pt idx="444">
                  <c:v>0.30784166666666601</c:v>
                </c:pt>
                <c:pt idx="445">
                  <c:v>0.30704523809523798</c:v>
                </c:pt>
                <c:pt idx="446">
                  <c:v>0.30730505952380899</c:v>
                </c:pt>
                <c:pt idx="447">
                  <c:v>0.30646696428571402</c:v>
                </c:pt>
                <c:pt idx="448">
                  <c:v>0.303870238095238</c:v>
                </c:pt>
                <c:pt idx="449">
                  <c:v>0.29644702380952298</c:v>
                </c:pt>
                <c:pt idx="450">
                  <c:v>0.29570446428571401</c:v>
                </c:pt>
                <c:pt idx="451">
                  <c:v>0.29632708333333302</c:v>
                </c:pt>
                <c:pt idx="452">
                  <c:v>0.295349107142857</c:v>
                </c:pt>
                <c:pt idx="453">
                  <c:v>0.29596011904761899</c:v>
                </c:pt>
                <c:pt idx="454">
                  <c:v>0.29545595238095201</c:v>
                </c:pt>
                <c:pt idx="455">
                  <c:v>0.296273809523809</c:v>
                </c:pt>
                <c:pt idx="456">
                  <c:v>0.29538482142857098</c:v>
                </c:pt>
                <c:pt idx="457">
                  <c:v>0.29519672619047599</c:v>
                </c:pt>
                <c:pt idx="458">
                  <c:v>0.29573690476190401</c:v>
                </c:pt>
                <c:pt idx="459">
                  <c:v>0.29531636904761899</c:v>
                </c:pt>
                <c:pt idx="460">
                  <c:v>0.29576785714285703</c:v>
                </c:pt>
                <c:pt idx="461">
                  <c:v>0.29137083333333302</c:v>
                </c:pt>
                <c:pt idx="462">
                  <c:v>0.29081369047618999</c:v>
                </c:pt>
                <c:pt idx="463">
                  <c:v>0.29128809523809501</c:v>
                </c:pt>
                <c:pt idx="464">
                  <c:v>0.29113184523809499</c:v>
                </c:pt>
                <c:pt idx="465">
                  <c:v>0.29112172619047599</c:v>
                </c:pt>
                <c:pt idx="466">
                  <c:v>0.29097916666666601</c:v>
                </c:pt>
                <c:pt idx="467">
                  <c:v>0.28442619047619</c:v>
                </c:pt>
                <c:pt idx="468">
                  <c:v>0.27016726190476098</c:v>
                </c:pt>
                <c:pt idx="469">
                  <c:v>0.26444374999999998</c:v>
                </c:pt>
                <c:pt idx="470">
                  <c:v>0.200658928571428</c:v>
                </c:pt>
                <c:pt idx="471">
                  <c:v>5.8182440476190402E-2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2CF-4C26-8F20-935B29C9BCC5}"/>
            </c:ext>
          </c:extLst>
        </c:ser>
        <c:ser>
          <c:idx val="1"/>
          <c:order val="3"/>
          <c:tx>
            <c:strRef>
              <c:f>Summery!$B$11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'Uniform Layer'!$B$2:$B$494</c:f>
              <c:numCache>
                <c:formatCode>General</c:formatCode>
                <c:ptCount val="493"/>
                <c:pt idx="0">
                  <c:v>24.2</c:v>
                </c:pt>
                <c:pt idx="1">
                  <c:v>27.1</c:v>
                </c:pt>
                <c:pt idx="2">
                  <c:v>26.4</c:v>
                </c:pt>
                <c:pt idx="3">
                  <c:v>26.7</c:v>
                </c:pt>
                <c:pt idx="4">
                  <c:v>27</c:v>
                </c:pt>
                <c:pt idx="5">
                  <c:v>24.9</c:v>
                </c:pt>
                <c:pt idx="6">
                  <c:v>27</c:v>
                </c:pt>
                <c:pt idx="7">
                  <c:v>25.9</c:v>
                </c:pt>
                <c:pt idx="8">
                  <c:v>25.3</c:v>
                </c:pt>
                <c:pt idx="9">
                  <c:v>25.2</c:v>
                </c:pt>
                <c:pt idx="10">
                  <c:v>24</c:v>
                </c:pt>
                <c:pt idx="11">
                  <c:v>25.1</c:v>
                </c:pt>
                <c:pt idx="12">
                  <c:v>25.2</c:v>
                </c:pt>
                <c:pt idx="13">
                  <c:v>24.9</c:v>
                </c:pt>
                <c:pt idx="14">
                  <c:v>24.7</c:v>
                </c:pt>
                <c:pt idx="15">
                  <c:v>23.8</c:v>
                </c:pt>
                <c:pt idx="16">
                  <c:v>24.7</c:v>
                </c:pt>
                <c:pt idx="17">
                  <c:v>26.6</c:v>
                </c:pt>
                <c:pt idx="18">
                  <c:v>24.3</c:v>
                </c:pt>
                <c:pt idx="19">
                  <c:v>25.4</c:v>
                </c:pt>
                <c:pt idx="20">
                  <c:v>25.9</c:v>
                </c:pt>
                <c:pt idx="21">
                  <c:v>26.4</c:v>
                </c:pt>
                <c:pt idx="22">
                  <c:v>27.2</c:v>
                </c:pt>
                <c:pt idx="23">
                  <c:v>24.3</c:v>
                </c:pt>
                <c:pt idx="24">
                  <c:v>24.9</c:v>
                </c:pt>
                <c:pt idx="25">
                  <c:v>26.1</c:v>
                </c:pt>
                <c:pt idx="26">
                  <c:v>25.8</c:v>
                </c:pt>
                <c:pt idx="27">
                  <c:v>27</c:v>
                </c:pt>
                <c:pt idx="28">
                  <c:v>29</c:v>
                </c:pt>
                <c:pt idx="29">
                  <c:v>31.1</c:v>
                </c:pt>
                <c:pt idx="30">
                  <c:v>32.1</c:v>
                </c:pt>
                <c:pt idx="31">
                  <c:v>29.7</c:v>
                </c:pt>
                <c:pt idx="32">
                  <c:v>31.3</c:v>
                </c:pt>
                <c:pt idx="33">
                  <c:v>31.7</c:v>
                </c:pt>
                <c:pt idx="34">
                  <c:v>30.6</c:v>
                </c:pt>
                <c:pt idx="35">
                  <c:v>32.1</c:v>
                </c:pt>
                <c:pt idx="36">
                  <c:v>29.5</c:v>
                </c:pt>
                <c:pt idx="37">
                  <c:v>30.9</c:v>
                </c:pt>
                <c:pt idx="38">
                  <c:v>30.3</c:v>
                </c:pt>
                <c:pt idx="39">
                  <c:v>28.8</c:v>
                </c:pt>
                <c:pt idx="40">
                  <c:v>33</c:v>
                </c:pt>
                <c:pt idx="41">
                  <c:v>28.7</c:v>
                </c:pt>
                <c:pt idx="42">
                  <c:v>29</c:v>
                </c:pt>
                <c:pt idx="43">
                  <c:v>26.7</c:v>
                </c:pt>
                <c:pt idx="44">
                  <c:v>28.4</c:v>
                </c:pt>
                <c:pt idx="45">
                  <c:v>27.8</c:v>
                </c:pt>
                <c:pt idx="46">
                  <c:v>29.6</c:v>
                </c:pt>
                <c:pt idx="47">
                  <c:v>27.1</c:v>
                </c:pt>
                <c:pt idx="48">
                  <c:v>26.8</c:v>
                </c:pt>
                <c:pt idx="49">
                  <c:v>27.4</c:v>
                </c:pt>
                <c:pt idx="50">
                  <c:v>26.7</c:v>
                </c:pt>
                <c:pt idx="51">
                  <c:v>26.5</c:v>
                </c:pt>
                <c:pt idx="52">
                  <c:v>26.5</c:v>
                </c:pt>
                <c:pt idx="53">
                  <c:v>26.5</c:v>
                </c:pt>
                <c:pt idx="54">
                  <c:v>26.5</c:v>
                </c:pt>
                <c:pt idx="55">
                  <c:v>26.9</c:v>
                </c:pt>
                <c:pt idx="56">
                  <c:v>28.3</c:v>
                </c:pt>
                <c:pt idx="57">
                  <c:v>28.4</c:v>
                </c:pt>
                <c:pt idx="58">
                  <c:v>28.5</c:v>
                </c:pt>
                <c:pt idx="59">
                  <c:v>25.7</c:v>
                </c:pt>
                <c:pt idx="60">
                  <c:v>25.2</c:v>
                </c:pt>
                <c:pt idx="61">
                  <c:v>26.1</c:v>
                </c:pt>
                <c:pt idx="62">
                  <c:v>27.1</c:v>
                </c:pt>
                <c:pt idx="63">
                  <c:v>25.9</c:v>
                </c:pt>
                <c:pt idx="64">
                  <c:v>26.9</c:v>
                </c:pt>
                <c:pt idx="65">
                  <c:v>26.5</c:v>
                </c:pt>
                <c:pt idx="66">
                  <c:v>27.8</c:v>
                </c:pt>
                <c:pt idx="67">
                  <c:v>29</c:v>
                </c:pt>
                <c:pt idx="68">
                  <c:v>29.1</c:v>
                </c:pt>
                <c:pt idx="69">
                  <c:v>28.6</c:v>
                </c:pt>
                <c:pt idx="70">
                  <c:v>29.2</c:v>
                </c:pt>
                <c:pt idx="71">
                  <c:v>29.9</c:v>
                </c:pt>
                <c:pt idx="72">
                  <c:v>31.6</c:v>
                </c:pt>
                <c:pt idx="73">
                  <c:v>32.1</c:v>
                </c:pt>
                <c:pt idx="74">
                  <c:v>31.1</c:v>
                </c:pt>
                <c:pt idx="75">
                  <c:v>30.3</c:v>
                </c:pt>
                <c:pt idx="76">
                  <c:v>31.7</c:v>
                </c:pt>
                <c:pt idx="77">
                  <c:v>31.7</c:v>
                </c:pt>
                <c:pt idx="78">
                  <c:v>31.5</c:v>
                </c:pt>
                <c:pt idx="79">
                  <c:v>33.4</c:v>
                </c:pt>
                <c:pt idx="80">
                  <c:v>32.200000000000003</c:v>
                </c:pt>
                <c:pt idx="81">
                  <c:v>34.299999999999997</c:v>
                </c:pt>
                <c:pt idx="82">
                  <c:v>34.299999999999997</c:v>
                </c:pt>
                <c:pt idx="83">
                  <c:v>32.4</c:v>
                </c:pt>
                <c:pt idx="84">
                  <c:v>33.200000000000003</c:v>
                </c:pt>
                <c:pt idx="85">
                  <c:v>33.5</c:v>
                </c:pt>
                <c:pt idx="86">
                  <c:v>32.5</c:v>
                </c:pt>
                <c:pt idx="87">
                  <c:v>33.5</c:v>
                </c:pt>
                <c:pt idx="88">
                  <c:v>34.700000000000003</c:v>
                </c:pt>
                <c:pt idx="89">
                  <c:v>35</c:v>
                </c:pt>
                <c:pt idx="90">
                  <c:v>32.5</c:v>
                </c:pt>
                <c:pt idx="91">
                  <c:v>33.6</c:v>
                </c:pt>
                <c:pt idx="92">
                  <c:v>34.700000000000003</c:v>
                </c:pt>
                <c:pt idx="93">
                  <c:v>35.4</c:v>
                </c:pt>
                <c:pt idx="94">
                  <c:v>33.799999999999997</c:v>
                </c:pt>
                <c:pt idx="95">
                  <c:v>34.799999999999997</c:v>
                </c:pt>
                <c:pt idx="96">
                  <c:v>35.200000000000003</c:v>
                </c:pt>
                <c:pt idx="97">
                  <c:v>34.5</c:v>
                </c:pt>
                <c:pt idx="98">
                  <c:v>34.4</c:v>
                </c:pt>
                <c:pt idx="99">
                  <c:v>34.1</c:v>
                </c:pt>
                <c:pt idx="100">
                  <c:v>35.4</c:v>
                </c:pt>
                <c:pt idx="101">
                  <c:v>33.4</c:v>
                </c:pt>
                <c:pt idx="102">
                  <c:v>34.299999999999997</c:v>
                </c:pt>
                <c:pt idx="103">
                  <c:v>34.700000000000003</c:v>
                </c:pt>
                <c:pt idx="104">
                  <c:v>33.299999999999997</c:v>
                </c:pt>
                <c:pt idx="105">
                  <c:v>35.6</c:v>
                </c:pt>
                <c:pt idx="106">
                  <c:v>35.799999999999997</c:v>
                </c:pt>
                <c:pt idx="107">
                  <c:v>35.200000000000003</c:v>
                </c:pt>
                <c:pt idx="108">
                  <c:v>35.299999999999997</c:v>
                </c:pt>
                <c:pt idx="109">
                  <c:v>36.1</c:v>
                </c:pt>
                <c:pt idx="110">
                  <c:v>35</c:v>
                </c:pt>
                <c:pt idx="111">
                  <c:v>34.200000000000003</c:v>
                </c:pt>
                <c:pt idx="112">
                  <c:v>34.299999999999997</c:v>
                </c:pt>
                <c:pt idx="113">
                  <c:v>33.4</c:v>
                </c:pt>
                <c:pt idx="114">
                  <c:v>33.200000000000003</c:v>
                </c:pt>
                <c:pt idx="115">
                  <c:v>35.6</c:v>
                </c:pt>
                <c:pt idx="116">
                  <c:v>34.799999999999997</c:v>
                </c:pt>
                <c:pt idx="117">
                  <c:v>33.4</c:v>
                </c:pt>
                <c:pt idx="118">
                  <c:v>35.9</c:v>
                </c:pt>
                <c:pt idx="119">
                  <c:v>35.9</c:v>
                </c:pt>
                <c:pt idx="120">
                  <c:v>35.1</c:v>
                </c:pt>
                <c:pt idx="121">
                  <c:v>34.9</c:v>
                </c:pt>
                <c:pt idx="122">
                  <c:v>36.1</c:v>
                </c:pt>
                <c:pt idx="123">
                  <c:v>37.1</c:v>
                </c:pt>
                <c:pt idx="124">
                  <c:v>36.1</c:v>
                </c:pt>
                <c:pt idx="125">
                  <c:v>35.299999999999997</c:v>
                </c:pt>
                <c:pt idx="126">
                  <c:v>36</c:v>
                </c:pt>
                <c:pt idx="127">
                  <c:v>35.6</c:v>
                </c:pt>
                <c:pt idx="128">
                  <c:v>35</c:v>
                </c:pt>
                <c:pt idx="129">
                  <c:v>35.299999999999997</c:v>
                </c:pt>
                <c:pt idx="130">
                  <c:v>37.9</c:v>
                </c:pt>
                <c:pt idx="131">
                  <c:v>35.799999999999997</c:v>
                </c:pt>
                <c:pt idx="132">
                  <c:v>36.299999999999997</c:v>
                </c:pt>
                <c:pt idx="133">
                  <c:v>35.299999999999997</c:v>
                </c:pt>
                <c:pt idx="134">
                  <c:v>35</c:v>
                </c:pt>
                <c:pt idx="135">
                  <c:v>37.799999999999997</c:v>
                </c:pt>
                <c:pt idx="136">
                  <c:v>37.1</c:v>
                </c:pt>
                <c:pt idx="137">
                  <c:v>36.4</c:v>
                </c:pt>
                <c:pt idx="138">
                  <c:v>37.6</c:v>
                </c:pt>
                <c:pt idx="139">
                  <c:v>38</c:v>
                </c:pt>
                <c:pt idx="140">
                  <c:v>36.4</c:v>
                </c:pt>
                <c:pt idx="141">
                  <c:v>37.1</c:v>
                </c:pt>
                <c:pt idx="142">
                  <c:v>37.299999999999997</c:v>
                </c:pt>
                <c:pt idx="143">
                  <c:v>37.299999999999997</c:v>
                </c:pt>
                <c:pt idx="144">
                  <c:v>37.1</c:v>
                </c:pt>
                <c:pt idx="145">
                  <c:v>36.9</c:v>
                </c:pt>
                <c:pt idx="146">
                  <c:v>36.200000000000003</c:v>
                </c:pt>
                <c:pt idx="147">
                  <c:v>37.6</c:v>
                </c:pt>
                <c:pt idx="148">
                  <c:v>37</c:v>
                </c:pt>
                <c:pt idx="149">
                  <c:v>39.299999999999997</c:v>
                </c:pt>
                <c:pt idx="150">
                  <c:v>37.6</c:v>
                </c:pt>
                <c:pt idx="151">
                  <c:v>38.5</c:v>
                </c:pt>
                <c:pt idx="152">
                  <c:v>39.200000000000003</c:v>
                </c:pt>
                <c:pt idx="153">
                  <c:v>41.3</c:v>
                </c:pt>
                <c:pt idx="154">
                  <c:v>40.799999999999997</c:v>
                </c:pt>
                <c:pt idx="155">
                  <c:v>41.7</c:v>
                </c:pt>
                <c:pt idx="156">
                  <c:v>42.2</c:v>
                </c:pt>
                <c:pt idx="157">
                  <c:v>43.6</c:v>
                </c:pt>
                <c:pt idx="158">
                  <c:v>42.2</c:v>
                </c:pt>
                <c:pt idx="159">
                  <c:v>44</c:v>
                </c:pt>
                <c:pt idx="160">
                  <c:v>43.7</c:v>
                </c:pt>
                <c:pt idx="161">
                  <c:v>42.1</c:v>
                </c:pt>
                <c:pt idx="162">
                  <c:v>40.200000000000003</c:v>
                </c:pt>
                <c:pt idx="163">
                  <c:v>44.7</c:v>
                </c:pt>
                <c:pt idx="164">
                  <c:v>42.5</c:v>
                </c:pt>
                <c:pt idx="165">
                  <c:v>41.6</c:v>
                </c:pt>
                <c:pt idx="166">
                  <c:v>44</c:v>
                </c:pt>
                <c:pt idx="167">
                  <c:v>42</c:v>
                </c:pt>
                <c:pt idx="168">
                  <c:v>40.9</c:v>
                </c:pt>
                <c:pt idx="169">
                  <c:v>42.1</c:v>
                </c:pt>
                <c:pt idx="170">
                  <c:v>42.4</c:v>
                </c:pt>
                <c:pt idx="171">
                  <c:v>42.7</c:v>
                </c:pt>
                <c:pt idx="172">
                  <c:v>44</c:v>
                </c:pt>
                <c:pt idx="173">
                  <c:v>42.8</c:v>
                </c:pt>
                <c:pt idx="174">
                  <c:v>43.3</c:v>
                </c:pt>
                <c:pt idx="175">
                  <c:v>41.9</c:v>
                </c:pt>
                <c:pt idx="176">
                  <c:v>41.1</c:v>
                </c:pt>
                <c:pt idx="177">
                  <c:v>41.7</c:v>
                </c:pt>
                <c:pt idx="178">
                  <c:v>40.5</c:v>
                </c:pt>
                <c:pt idx="179">
                  <c:v>43.1</c:v>
                </c:pt>
                <c:pt idx="180">
                  <c:v>43.4</c:v>
                </c:pt>
                <c:pt idx="181">
                  <c:v>42.7</c:v>
                </c:pt>
                <c:pt idx="182">
                  <c:v>43.7</c:v>
                </c:pt>
                <c:pt idx="183">
                  <c:v>42.5</c:v>
                </c:pt>
                <c:pt idx="184">
                  <c:v>42.8</c:v>
                </c:pt>
                <c:pt idx="185">
                  <c:v>44.1</c:v>
                </c:pt>
                <c:pt idx="186">
                  <c:v>43.3</c:v>
                </c:pt>
                <c:pt idx="187">
                  <c:v>43.4</c:v>
                </c:pt>
                <c:pt idx="188">
                  <c:v>44</c:v>
                </c:pt>
                <c:pt idx="189">
                  <c:v>42.5</c:v>
                </c:pt>
                <c:pt idx="190">
                  <c:v>41.9</c:v>
                </c:pt>
                <c:pt idx="191">
                  <c:v>41</c:v>
                </c:pt>
                <c:pt idx="192">
                  <c:v>43.2</c:v>
                </c:pt>
                <c:pt idx="193">
                  <c:v>43.4</c:v>
                </c:pt>
                <c:pt idx="194">
                  <c:v>42.9</c:v>
                </c:pt>
                <c:pt idx="195">
                  <c:v>42.4</c:v>
                </c:pt>
                <c:pt idx="196">
                  <c:v>43.2</c:v>
                </c:pt>
                <c:pt idx="197">
                  <c:v>42.5</c:v>
                </c:pt>
                <c:pt idx="198">
                  <c:v>42.4</c:v>
                </c:pt>
                <c:pt idx="199">
                  <c:v>41.9</c:v>
                </c:pt>
                <c:pt idx="200">
                  <c:v>40.799999999999997</c:v>
                </c:pt>
                <c:pt idx="201">
                  <c:v>42.9</c:v>
                </c:pt>
                <c:pt idx="202">
                  <c:v>41.3</c:v>
                </c:pt>
                <c:pt idx="203">
                  <c:v>39.9</c:v>
                </c:pt>
                <c:pt idx="204">
                  <c:v>43</c:v>
                </c:pt>
                <c:pt idx="205">
                  <c:v>43.1</c:v>
                </c:pt>
                <c:pt idx="206">
                  <c:v>42.2</c:v>
                </c:pt>
                <c:pt idx="207">
                  <c:v>43.8</c:v>
                </c:pt>
                <c:pt idx="208">
                  <c:v>42</c:v>
                </c:pt>
                <c:pt idx="209">
                  <c:v>43</c:v>
                </c:pt>
                <c:pt idx="210">
                  <c:v>42.8</c:v>
                </c:pt>
                <c:pt idx="211">
                  <c:v>43.3</c:v>
                </c:pt>
                <c:pt idx="212">
                  <c:v>42.8</c:v>
                </c:pt>
                <c:pt idx="213">
                  <c:v>43.1</c:v>
                </c:pt>
                <c:pt idx="214">
                  <c:v>42.6</c:v>
                </c:pt>
                <c:pt idx="215">
                  <c:v>42.4</c:v>
                </c:pt>
                <c:pt idx="216">
                  <c:v>42.9</c:v>
                </c:pt>
                <c:pt idx="217">
                  <c:v>42.3</c:v>
                </c:pt>
                <c:pt idx="218">
                  <c:v>43.8</c:v>
                </c:pt>
                <c:pt idx="219">
                  <c:v>44.5</c:v>
                </c:pt>
                <c:pt idx="220">
                  <c:v>44.7</c:v>
                </c:pt>
                <c:pt idx="221">
                  <c:v>44</c:v>
                </c:pt>
                <c:pt idx="222">
                  <c:v>44.6</c:v>
                </c:pt>
                <c:pt idx="223">
                  <c:v>44.6</c:v>
                </c:pt>
                <c:pt idx="224">
                  <c:v>44.2</c:v>
                </c:pt>
                <c:pt idx="225">
                  <c:v>43.5</c:v>
                </c:pt>
                <c:pt idx="226">
                  <c:v>44.7</c:v>
                </c:pt>
                <c:pt idx="227">
                  <c:v>44.3</c:v>
                </c:pt>
                <c:pt idx="228">
                  <c:v>44.6</c:v>
                </c:pt>
                <c:pt idx="229">
                  <c:v>45</c:v>
                </c:pt>
                <c:pt idx="230">
                  <c:v>44.6</c:v>
                </c:pt>
                <c:pt idx="231">
                  <c:v>44.1</c:v>
                </c:pt>
                <c:pt idx="232">
                  <c:v>45.1</c:v>
                </c:pt>
                <c:pt idx="233">
                  <c:v>45.9</c:v>
                </c:pt>
                <c:pt idx="234">
                  <c:v>45.1</c:v>
                </c:pt>
                <c:pt idx="235">
                  <c:v>44.7</c:v>
                </c:pt>
                <c:pt idx="236">
                  <c:v>46.6</c:v>
                </c:pt>
                <c:pt idx="237">
                  <c:v>45.2</c:v>
                </c:pt>
                <c:pt idx="238">
                  <c:v>45.7</c:v>
                </c:pt>
                <c:pt idx="239">
                  <c:v>43.6</c:v>
                </c:pt>
                <c:pt idx="240">
                  <c:v>46.4</c:v>
                </c:pt>
                <c:pt idx="241">
                  <c:v>46.3</c:v>
                </c:pt>
                <c:pt idx="242">
                  <c:v>46.3</c:v>
                </c:pt>
                <c:pt idx="243">
                  <c:v>45.8</c:v>
                </c:pt>
                <c:pt idx="244">
                  <c:v>46.4</c:v>
                </c:pt>
                <c:pt idx="245">
                  <c:v>46.2</c:v>
                </c:pt>
                <c:pt idx="246">
                  <c:v>45.9</c:v>
                </c:pt>
                <c:pt idx="247">
                  <c:v>44</c:v>
                </c:pt>
                <c:pt idx="248">
                  <c:v>46.3</c:v>
                </c:pt>
                <c:pt idx="249">
                  <c:v>45.9</c:v>
                </c:pt>
                <c:pt idx="250">
                  <c:v>46.2</c:v>
                </c:pt>
                <c:pt idx="251">
                  <c:v>45.9</c:v>
                </c:pt>
                <c:pt idx="252">
                  <c:v>47</c:v>
                </c:pt>
                <c:pt idx="253">
                  <c:v>46.4</c:v>
                </c:pt>
                <c:pt idx="254">
                  <c:v>47.2</c:v>
                </c:pt>
                <c:pt idx="255">
                  <c:v>47.3</c:v>
                </c:pt>
                <c:pt idx="256">
                  <c:v>46.6</c:v>
                </c:pt>
                <c:pt idx="257">
                  <c:v>45.8</c:v>
                </c:pt>
                <c:pt idx="258">
                  <c:v>45.8</c:v>
                </c:pt>
                <c:pt idx="259">
                  <c:v>46</c:v>
                </c:pt>
                <c:pt idx="260">
                  <c:v>47</c:v>
                </c:pt>
                <c:pt idx="261">
                  <c:v>47.9</c:v>
                </c:pt>
                <c:pt idx="262">
                  <c:v>47.4</c:v>
                </c:pt>
                <c:pt idx="263">
                  <c:v>46.4</c:v>
                </c:pt>
                <c:pt idx="264">
                  <c:v>46.7</c:v>
                </c:pt>
                <c:pt idx="265">
                  <c:v>47.2</c:v>
                </c:pt>
                <c:pt idx="266">
                  <c:v>47.1</c:v>
                </c:pt>
                <c:pt idx="267">
                  <c:v>48.4</c:v>
                </c:pt>
                <c:pt idx="268">
                  <c:v>48.9</c:v>
                </c:pt>
                <c:pt idx="269">
                  <c:v>48.7</c:v>
                </c:pt>
                <c:pt idx="270">
                  <c:v>48.1</c:v>
                </c:pt>
                <c:pt idx="271">
                  <c:v>47.7</c:v>
                </c:pt>
                <c:pt idx="272">
                  <c:v>47.9</c:v>
                </c:pt>
                <c:pt idx="273">
                  <c:v>49.3</c:v>
                </c:pt>
                <c:pt idx="274">
                  <c:v>49.9</c:v>
                </c:pt>
                <c:pt idx="275">
                  <c:v>49.2</c:v>
                </c:pt>
                <c:pt idx="276">
                  <c:v>47.4</c:v>
                </c:pt>
                <c:pt idx="277">
                  <c:v>47.1</c:v>
                </c:pt>
                <c:pt idx="278">
                  <c:v>47.1</c:v>
                </c:pt>
                <c:pt idx="279">
                  <c:v>48.6</c:v>
                </c:pt>
                <c:pt idx="280">
                  <c:v>49.4</c:v>
                </c:pt>
                <c:pt idx="281">
                  <c:v>52.3</c:v>
                </c:pt>
                <c:pt idx="282">
                  <c:v>52.3</c:v>
                </c:pt>
                <c:pt idx="283">
                  <c:v>52.3</c:v>
                </c:pt>
                <c:pt idx="284">
                  <c:v>52.2</c:v>
                </c:pt>
                <c:pt idx="285">
                  <c:v>53.7</c:v>
                </c:pt>
                <c:pt idx="286">
                  <c:v>51.3</c:v>
                </c:pt>
                <c:pt idx="287">
                  <c:v>51.9</c:v>
                </c:pt>
                <c:pt idx="288">
                  <c:v>51.9</c:v>
                </c:pt>
                <c:pt idx="289">
                  <c:v>51.9</c:v>
                </c:pt>
                <c:pt idx="290">
                  <c:v>51.8</c:v>
                </c:pt>
                <c:pt idx="291">
                  <c:v>53.8</c:v>
                </c:pt>
                <c:pt idx="292">
                  <c:v>54.3</c:v>
                </c:pt>
                <c:pt idx="293">
                  <c:v>54.6</c:v>
                </c:pt>
                <c:pt idx="294">
                  <c:v>54.6</c:v>
                </c:pt>
                <c:pt idx="295">
                  <c:v>54.7</c:v>
                </c:pt>
                <c:pt idx="296">
                  <c:v>56</c:v>
                </c:pt>
                <c:pt idx="297">
                  <c:v>56.3</c:v>
                </c:pt>
                <c:pt idx="298">
                  <c:v>55.9</c:v>
                </c:pt>
                <c:pt idx="299">
                  <c:v>55.9</c:v>
                </c:pt>
                <c:pt idx="300">
                  <c:v>55.9</c:v>
                </c:pt>
                <c:pt idx="301">
                  <c:v>55.3</c:v>
                </c:pt>
                <c:pt idx="302">
                  <c:v>58.2</c:v>
                </c:pt>
                <c:pt idx="303">
                  <c:v>58.8</c:v>
                </c:pt>
                <c:pt idx="304">
                  <c:v>59.2</c:v>
                </c:pt>
                <c:pt idx="305">
                  <c:v>59.2</c:v>
                </c:pt>
                <c:pt idx="306">
                  <c:v>58.8</c:v>
                </c:pt>
                <c:pt idx="307">
                  <c:v>59.7</c:v>
                </c:pt>
                <c:pt idx="308">
                  <c:v>60.1</c:v>
                </c:pt>
                <c:pt idx="309">
                  <c:v>60.1</c:v>
                </c:pt>
                <c:pt idx="310">
                  <c:v>60.1</c:v>
                </c:pt>
                <c:pt idx="311">
                  <c:v>60.1</c:v>
                </c:pt>
                <c:pt idx="312">
                  <c:v>61</c:v>
                </c:pt>
                <c:pt idx="313">
                  <c:v>61.3</c:v>
                </c:pt>
                <c:pt idx="314">
                  <c:v>62</c:v>
                </c:pt>
                <c:pt idx="315">
                  <c:v>62.1</c:v>
                </c:pt>
                <c:pt idx="316">
                  <c:v>62.1</c:v>
                </c:pt>
                <c:pt idx="317">
                  <c:v>62.1</c:v>
                </c:pt>
                <c:pt idx="318">
                  <c:v>61.3</c:v>
                </c:pt>
                <c:pt idx="319">
                  <c:v>69.400000000000006</c:v>
                </c:pt>
                <c:pt idx="320">
                  <c:v>69.900000000000006</c:v>
                </c:pt>
                <c:pt idx="321">
                  <c:v>69.900000000000006</c:v>
                </c:pt>
                <c:pt idx="322">
                  <c:v>69.900000000000006</c:v>
                </c:pt>
                <c:pt idx="323">
                  <c:v>69.900000000000006</c:v>
                </c:pt>
                <c:pt idx="324">
                  <c:v>69.900000000000006</c:v>
                </c:pt>
                <c:pt idx="325">
                  <c:v>69.900000000000006</c:v>
                </c:pt>
                <c:pt idx="326">
                  <c:v>70.099999999999994</c:v>
                </c:pt>
                <c:pt idx="327">
                  <c:v>70.099999999999994</c:v>
                </c:pt>
                <c:pt idx="328">
                  <c:v>70.2</c:v>
                </c:pt>
                <c:pt idx="329">
                  <c:v>69.900000000000006</c:v>
                </c:pt>
                <c:pt idx="330">
                  <c:v>70.099999999999994</c:v>
                </c:pt>
                <c:pt idx="331">
                  <c:v>70</c:v>
                </c:pt>
                <c:pt idx="332">
                  <c:v>69.900000000000006</c:v>
                </c:pt>
                <c:pt idx="333">
                  <c:v>69.900000000000006</c:v>
                </c:pt>
                <c:pt idx="334">
                  <c:v>69.7</c:v>
                </c:pt>
                <c:pt idx="335">
                  <c:v>69.599999999999994</c:v>
                </c:pt>
                <c:pt idx="336">
                  <c:v>69.8</c:v>
                </c:pt>
                <c:pt idx="337">
                  <c:v>70.099999999999994</c:v>
                </c:pt>
                <c:pt idx="338">
                  <c:v>70</c:v>
                </c:pt>
                <c:pt idx="339">
                  <c:v>70</c:v>
                </c:pt>
                <c:pt idx="340">
                  <c:v>69.900000000000006</c:v>
                </c:pt>
                <c:pt idx="341">
                  <c:v>69.900000000000006</c:v>
                </c:pt>
                <c:pt idx="342">
                  <c:v>69.599999999999994</c:v>
                </c:pt>
                <c:pt idx="343">
                  <c:v>70</c:v>
                </c:pt>
                <c:pt idx="344">
                  <c:v>70</c:v>
                </c:pt>
                <c:pt idx="345">
                  <c:v>70</c:v>
                </c:pt>
                <c:pt idx="346">
                  <c:v>70</c:v>
                </c:pt>
                <c:pt idx="347">
                  <c:v>69.8</c:v>
                </c:pt>
                <c:pt idx="348">
                  <c:v>69.7</c:v>
                </c:pt>
                <c:pt idx="349">
                  <c:v>69.8</c:v>
                </c:pt>
                <c:pt idx="350">
                  <c:v>69.8</c:v>
                </c:pt>
                <c:pt idx="351">
                  <c:v>69.8</c:v>
                </c:pt>
                <c:pt idx="352">
                  <c:v>69.8</c:v>
                </c:pt>
                <c:pt idx="353">
                  <c:v>69.7</c:v>
                </c:pt>
                <c:pt idx="354">
                  <c:v>69.7</c:v>
                </c:pt>
                <c:pt idx="355">
                  <c:v>69.7</c:v>
                </c:pt>
                <c:pt idx="356">
                  <c:v>69.7</c:v>
                </c:pt>
                <c:pt idx="357">
                  <c:v>69.7</c:v>
                </c:pt>
                <c:pt idx="358">
                  <c:v>70</c:v>
                </c:pt>
                <c:pt idx="359">
                  <c:v>70.400000000000006</c:v>
                </c:pt>
                <c:pt idx="360">
                  <c:v>69.900000000000006</c:v>
                </c:pt>
                <c:pt idx="361">
                  <c:v>69.8</c:v>
                </c:pt>
                <c:pt idx="362">
                  <c:v>69.8</c:v>
                </c:pt>
                <c:pt idx="363">
                  <c:v>69.8</c:v>
                </c:pt>
                <c:pt idx="364">
                  <c:v>69.599999999999994</c:v>
                </c:pt>
                <c:pt idx="365">
                  <c:v>69</c:v>
                </c:pt>
                <c:pt idx="366">
                  <c:v>69.599999999999994</c:v>
                </c:pt>
                <c:pt idx="367">
                  <c:v>69.599999999999994</c:v>
                </c:pt>
                <c:pt idx="368">
                  <c:v>68.8</c:v>
                </c:pt>
                <c:pt idx="369">
                  <c:v>70.599999999999994</c:v>
                </c:pt>
                <c:pt idx="370">
                  <c:v>70.099999999999994</c:v>
                </c:pt>
                <c:pt idx="371">
                  <c:v>70.5</c:v>
                </c:pt>
                <c:pt idx="372">
                  <c:v>70.5</c:v>
                </c:pt>
                <c:pt idx="373">
                  <c:v>70.5</c:v>
                </c:pt>
                <c:pt idx="374">
                  <c:v>70.7</c:v>
                </c:pt>
                <c:pt idx="375">
                  <c:v>71</c:v>
                </c:pt>
                <c:pt idx="376">
                  <c:v>71.3</c:v>
                </c:pt>
                <c:pt idx="377">
                  <c:v>71.3</c:v>
                </c:pt>
                <c:pt idx="378">
                  <c:v>71.3</c:v>
                </c:pt>
                <c:pt idx="379">
                  <c:v>71.3</c:v>
                </c:pt>
                <c:pt idx="380">
                  <c:v>70.8</c:v>
                </c:pt>
                <c:pt idx="381">
                  <c:v>70.599999999999994</c:v>
                </c:pt>
                <c:pt idx="382">
                  <c:v>70.599999999999994</c:v>
                </c:pt>
                <c:pt idx="383">
                  <c:v>70.599999999999994</c:v>
                </c:pt>
                <c:pt idx="384">
                  <c:v>70.8</c:v>
                </c:pt>
                <c:pt idx="385">
                  <c:v>71.2</c:v>
                </c:pt>
                <c:pt idx="386">
                  <c:v>69.900000000000006</c:v>
                </c:pt>
                <c:pt idx="387">
                  <c:v>69.8</c:v>
                </c:pt>
                <c:pt idx="388">
                  <c:v>69.8</c:v>
                </c:pt>
                <c:pt idx="389">
                  <c:v>69.8</c:v>
                </c:pt>
                <c:pt idx="390">
                  <c:v>71</c:v>
                </c:pt>
                <c:pt idx="391">
                  <c:v>71.400000000000006</c:v>
                </c:pt>
                <c:pt idx="392">
                  <c:v>71.5</c:v>
                </c:pt>
                <c:pt idx="393">
                  <c:v>71.5</c:v>
                </c:pt>
                <c:pt idx="394">
                  <c:v>71.5</c:v>
                </c:pt>
                <c:pt idx="395">
                  <c:v>71.5</c:v>
                </c:pt>
                <c:pt idx="396">
                  <c:v>71.2</c:v>
                </c:pt>
                <c:pt idx="397">
                  <c:v>71.2</c:v>
                </c:pt>
                <c:pt idx="398">
                  <c:v>71.3</c:v>
                </c:pt>
                <c:pt idx="399">
                  <c:v>71.3</c:v>
                </c:pt>
                <c:pt idx="400">
                  <c:v>72.3</c:v>
                </c:pt>
                <c:pt idx="401">
                  <c:v>72</c:v>
                </c:pt>
                <c:pt idx="402">
                  <c:v>72</c:v>
                </c:pt>
                <c:pt idx="403">
                  <c:v>72.099999999999994</c:v>
                </c:pt>
                <c:pt idx="404">
                  <c:v>72</c:v>
                </c:pt>
                <c:pt idx="405">
                  <c:v>72</c:v>
                </c:pt>
                <c:pt idx="406">
                  <c:v>72.2</c:v>
                </c:pt>
                <c:pt idx="407">
                  <c:v>72.900000000000006</c:v>
                </c:pt>
                <c:pt idx="408">
                  <c:v>73</c:v>
                </c:pt>
                <c:pt idx="409">
                  <c:v>73</c:v>
                </c:pt>
                <c:pt idx="410">
                  <c:v>73</c:v>
                </c:pt>
                <c:pt idx="411">
                  <c:v>73</c:v>
                </c:pt>
                <c:pt idx="412">
                  <c:v>73.099999999999994</c:v>
                </c:pt>
                <c:pt idx="413">
                  <c:v>72.900000000000006</c:v>
                </c:pt>
                <c:pt idx="414">
                  <c:v>73</c:v>
                </c:pt>
                <c:pt idx="415">
                  <c:v>72.8</c:v>
                </c:pt>
                <c:pt idx="416">
                  <c:v>72.2</c:v>
                </c:pt>
                <c:pt idx="417">
                  <c:v>71.900000000000006</c:v>
                </c:pt>
                <c:pt idx="418">
                  <c:v>72.400000000000006</c:v>
                </c:pt>
                <c:pt idx="419">
                  <c:v>72.5</c:v>
                </c:pt>
                <c:pt idx="420">
                  <c:v>72.5</c:v>
                </c:pt>
                <c:pt idx="421">
                  <c:v>72.5</c:v>
                </c:pt>
                <c:pt idx="422">
                  <c:v>72.5</c:v>
                </c:pt>
                <c:pt idx="423">
                  <c:v>72.599999999999994</c:v>
                </c:pt>
                <c:pt idx="424">
                  <c:v>72.8</c:v>
                </c:pt>
                <c:pt idx="425">
                  <c:v>72.599999999999994</c:v>
                </c:pt>
                <c:pt idx="426">
                  <c:v>72.5</c:v>
                </c:pt>
                <c:pt idx="427">
                  <c:v>72.5</c:v>
                </c:pt>
                <c:pt idx="428">
                  <c:v>72</c:v>
                </c:pt>
                <c:pt idx="429">
                  <c:v>72.400000000000006</c:v>
                </c:pt>
                <c:pt idx="430">
                  <c:v>72.400000000000006</c:v>
                </c:pt>
                <c:pt idx="431">
                  <c:v>72.400000000000006</c:v>
                </c:pt>
                <c:pt idx="432">
                  <c:v>72.3</c:v>
                </c:pt>
                <c:pt idx="433">
                  <c:v>72.3</c:v>
                </c:pt>
                <c:pt idx="434">
                  <c:v>72.599999999999994</c:v>
                </c:pt>
                <c:pt idx="435">
                  <c:v>72.5</c:v>
                </c:pt>
                <c:pt idx="436">
                  <c:v>73</c:v>
                </c:pt>
                <c:pt idx="437">
                  <c:v>72.900000000000006</c:v>
                </c:pt>
                <c:pt idx="438">
                  <c:v>73</c:v>
                </c:pt>
                <c:pt idx="439">
                  <c:v>73</c:v>
                </c:pt>
                <c:pt idx="440">
                  <c:v>73.099999999999994</c:v>
                </c:pt>
                <c:pt idx="441">
                  <c:v>72.900000000000006</c:v>
                </c:pt>
                <c:pt idx="442">
                  <c:v>72.7</c:v>
                </c:pt>
                <c:pt idx="443">
                  <c:v>72.7</c:v>
                </c:pt>
                <c:pt idx="444">
                  <c:v>72.7</c:v>
                </c:pt>
                <c:pt idx="445">
                  <c:v>72.7</c:v>
                </c:pt>
                <c:pt idx="446">
                  <c:v>72.900000000000006</c:v>
                </c:pt>
                <c:pt idx="447">
                  <c:v>73.3</c:v>
                </c:pt>
                <c:pt idx="448">
                  <c:v>73.3</c:v>
                </c:pt>
                <c:pt idx="449">
                  <c:v>73.3</c:v>
                </c:pt>
                <c:pt idx="450">
                  <c:v>73.3</c:v>
                </c:pt>
                <c:pt idx="451">
                  <c:v>73.3</c:v>
                </c:pt>
                <c:pt idx="452">
                  <c:v>73</c:v>
                </c:pt>
                <c:pt idx="453">
                  <c:v>73.2</c:v>
                </c:pt>
                <c:pt idx="454">
                  <c:v>73.099999999999994</c:v>
                </c:pt>
                <c:pt idx="455">
                  <c:v>73.099999999999994</c:v>
                </c:pt>
                <c:pt idx="456">
                  <c:v>73.099999999999994</c:v>
                </c:pt>
                <c:pt idx="457">
                  <c:v>72.900000000000006</c:v>
                </c:pt>
                <c:pt idx="458">
                  <c:v>73.2</c:v>
                </c:pt>
              </c:numCache>
            </c:numRef>
          </c:xVal>
          <c:yVal>
            <c:numRef>
              <c:f>'Uniform Layer'!$E$2:$E$494</c:f>
              <c:numCache>
                <c:formatCode>General</c:formatCode>
                <c:ptCount val="493"/>
                <c:pt idx="0">
                  <c:v>0.54870153769841201</c:v>
                </c:pt>
                <c:pt idx="1">
                  <c:v>0.54786711309523795</c:v>
                </c:pt>
                <c:pt idx="2">
                  <c:v>0.54758174603174603</c:v>
                </c:pt>
                <c:pt idx="3">
                  <c:v>0.54564122023809503</c:v>
                </c:pt>
                <c:pt idx="4">
                  <c:v>0.54509434523809497</c:v>
                </c:pt>
                <c:pt idx="5">
                  <c:v>0.53918189484126899</c:v>
                </c:pt>
                <c:pt idx="6">
                  <c:v>0.53655972222222204</c:v>
                </c:pt>
                <c:pt idx="7">
                  <c:v>0.535576240079365</c:v>
                </c:pt>
                <c:pt idx="8">
                  <c:v>0.51645471230158702</c:v>
                </c:pt>
                <c:pt idx="9">
                  <c:v>0.51521994047619002</c:v>
                </c:pt>
                <c:pt idx="10">
                  <c:v>0.51150104166666599</c:v>
                </c:pt>
                <c:pt idx="11">
                  <c:v>0.51100461309523804</c:v>
                </c:pt>
                <c:pt idx="12">
                  <c:v>0.51113645833333299</c:v>
                </c:pt>
                <c:pt idx="13">
                  <c:v>0.50946840277777705</c:v>
                </c:pt>
                <c:pt idx="14">
                  <c:v>0.50934216269841204</c:v>
                </c:pt>
                <c:pt idx="15">
                  <c:v>0.505034226190476</c:v>
                </c:pt>
                <c:pt idx="16">
                  <c:v>0.50336716269841197</c:v>
                </c:pt>
                <c:pt idx="17">
                  <c:v>0.50298437500000004</c:v>
                </c:pt>
                <c:pt idx="18">
                  <c:v>0.50165421626984097</c:v>
                </c:pt>
                <c:pt idx="19">
                  <c:v>0.50118903769841205</c:v>
                </c:pt>
                <c:pt idx="20">
                  <c:v>0.49814325396825399</c:v>
                </c:pt>
                <c:pt idx="21">
                  <c:v>0.49584399801587298</c:v>
                </c:pt>
                <c:pt idx="22">
                  <c:v>0.49397490079364997</c:v>
                </c:pt>
                <c:pt idx="23">
                  <c:v>0.49338482142857099</c:v>
                </c:pt>
                <c:pt idx="24">
                  <c:v>0.49202083333333302</c:v>
                </c:pt>
                <c:pt idx="25">
                  <c:v>0.49214970238095201</c:v>
                </c:pt>
                <c:pt idx="26">
                  <c:v>0.49107842261904699</c:v>
                </c:pt>
                <c:pt idx="27">
                  <c:v>0.49035907738095202</c:v>
                </c:pt>
                <c:pt idx="28">
                  <c:v>0.489868898809523</c:v>
                </c:pt>
                <c:pt idx="29">
                  <c:v>0.48958368055555501</c:v>
                </c:pt>
                <c:pt idx="30">
                  <c:v>0.48954598214285699</c:v>
                </c:pt>
                <c:pt idx="31">
                  <c:v>0.48910500992063399</c:v>
                </c:pt>
                <c:pt idx="32">
                  <c:v>0.48766721230158699</c:v>
                </c:pt>
                <c:pt idx="33">
                  <c:v>0.48594062500000001</c:v>
                </c:pt>
                <c:pt idx="34">
                  <c:v>0.48535411706349202</c:v>
                </c:pt>
                <c:pt idx="35">
                  <c:v>0.48510029761904699</c:v>
                </c:pt>
                <c:pt idx="36">
                  <c:v>0.48420719246031702</c:v>
                </c:pt>
                <c:pt idx="37">
                  <c:v>0.48189469246031702</c:v>
                </c:pt>
                <c:pt idx="38">
                  <c:v>0.47911096230158701</c:v>
                </c:pt>
                <c:pt idx="39">
                  <c:v>0.47709126984126898</c:v>
                </c:pt>
                <c:pt idx="40">
                  <c:v>0.47594479166666598</c:v>
                </c:pt>
                <c:pt idx="41">
                  <c:v>0.47229568452380899</c:v>
                </c:pt>
                <c:pt idx="42">
                  <c:v>0.46992008928571399</c:v>
                </c:pt>
                <c:pt idx="43">
                  <c:v>0.46808487103174601</c:v>
                </c:pt>
                <c:pt idx="44">
                  <c:v>0.46750605158730102</c:v>
                </c:pt>
                <c:pt idx="45">
                  <c:v>0.46554667658730098</c:v>
                </c:pt>
                <c:pt idx="46">
                  <c:v>0.46403452380952298</c:v>
                </c:pt>
                <c:pt idx="47">
                  <c:v>0.463172271825396</c:v>
                </c:pt>
                <c:pt idx="48">
                  <c:v>0.46118983134920599</c:v>
                </c:pt>
                <c:pt idx="49">
                  <c:v>0.46139722222222201</c:v>
                </c:pt>
                <c:pt idx="50">
                  <c:v>0.46029747023809497</c:v>
                </c:pt>
                <c:pt idx="51">
                  <c:v>0.460037103174603</c:v>
                </c:pt>
                <c:pt idx="52">
                  <c:v>0.459980109126984</c:v>
                </c:pt>
                <c:pt idx="53">
                  <c:v>0.459980109126984</c:v>
                </c:pt>
                <c:pt idx="54">
                  <c:v>0.459980109126984</c:v>
                </c:pt>
                <c:pt idx="55">
                  <c:v>0.45976815476190402</c:v>
                </c:pt>
                <c:pt idx="56">
                  <c:v>0.45735178571428498</c:v>
                </c:pt>
                <c:pt idx="57">
                  <c:v>0.45726661706349198</c:v>
                </c:pt>
                <c:pt idx="58">
                  <c:v>0.45721835317460302</c:v>
                </c:pt>
                <c:pt idx="59">
                  <c:v>0.454989583333333</c:v>
                </c:pt>
                <c:pt idx="60">
                  <c:v>0.45481453373015801</c:v>
                </c:pt>
                <c:pt idx="61">
                  <c:v>0.45466527777777699</c:v>
                </c:pt>
                <c:pt idx="62">
                  <c:v>0.45571750992063398</c:v>
                </c:pt>
                <c:pt idx="63">
                  <c:v>0.454957589285714</c:v>
                </c:pt>
                <c:pt idx="64">
                  <c:v>0.45455228174603102</c:v>
                </c:pt>
                <c:pt idx="65">
                  <c:v>0.454889285714285</c:v>
                </c:pt>
                <c:pt idx="66">
                  <c:v>0.45461388888888798</c:v>
                </c:pt>
                <c:pt idx="67">
                  <c:v>0.455105406746031</c:v>
                </c:pt>
                <c:pt idx="68">
                  <c:v>0.45415391865079302</c:v>
                </c:pt>
                <c:pt idx="69">
                  <c:v>0.45366413690476098</c:v>
                </c:pt>
                <c:pt idx="70">
                  <c:v>0.45339027777777702</c:v>
                </c:pt>
                <c:pt idx="71">
                  <c:v>0.45359360119047598</c:v>
                </c:pt>
                <c:pt idx="72">
                  <c:v>0.454140773809523</c:v>
                </c:pt>
                <c:pt idx="73">
                  <c:v>0.453978521825396</c:v>
                </c:pt>
                <c:pt idx="74">
                  <c:v>0.45341180555555499</c:v>
                </c:pt>
                <c:pt idx="75">
                  <c:v>0.45324265873015801</c:v>
                </c:pt>
                <c:pt idx="76">
                  <c:v>0.45305997023809502</c:v>
                </c:pt>
                <c:pt idx="77">
                  <c:v>0.45336622023809497</c:v>
                </c:pt>
                <c:pt idx="78">
                  <c:v>0.45367842261904701</c:v>
                </c:pt>
                <c:pt idx="79">
                  <c:v>0.45315724206349201</c:v>
                </c:pt>
                <c:pt idx="80">
                  <c:v>0.45235024801587298</c:v>
                </c:pt>
                <c:pt idx="81">
                  <c:v>0.45241716269841198</c:v>
                </c:pt>
                <c:pt idx="82">
                  <c:v>0.451250297619047</c:v>
                </c:pt>
                <c:pt idx="83">
                  <c:v>0.45121691468253899</c:v>
                </c:pt>
                <c:pt idx="84">
                  <c:v>0.44949533730158697</c:v>
                </c:pt>
                <c:pt idx="85">
                  <c:v>0.449357986111111</c:v>
                </c:pt>
                <c:pt idx="86">
                  <c:v>0.45002827380952298</c:v>
                </c:pt>
                <c:pt idx="87">
                  <c:v>0.44960193452380898</c:v>
                </c:pt>
                <c:pt idx="88">
                  <c:v>0.44880089285714198</c:v>
                </c:pt>
                <c:pt idx="89">
                  <c:v>0.44881825396825398</c:v>
                </c:pt>
                <c:pt idx="90">
                  <c:v>0.44804315476190398</c:v>
                </c:pt>
                <c:pt idx="91">
                  <c:v>0.44748060515873</c:v>
                </c:pt>
                <c:pt idx="92">
                  <c:v>0.44667356150793602</c:v>
                </c:pt>
                <c:pt idx="93">
                  <c:v>0.445580654761904</c:v>
                </c:pt>
                <c:pt idx="94">
                  <c:v>0.44463705357142802</c:v>
                </c:pt>
                <c:pt idx="95">
                  <c:v>0.44436775793650701</c:v>
                </c:pt>
                <c:pt idx="96">
                  <c:v>0.44374732142857098</c:v>
                </c:pt>
                <c:pt idx="97">
                  <c:v>0.441667410714285</c:v>
                </c:pt>
                <c:pt idx="98">
                  <c:v>0.43976884920634901</c:v>
                </c:pt>
                <c:pt idx="99">
                  <c:v>0.43883670634920602</c:v>
                </c:pt>
                <c:pt idx="100">
                  <c:v>0.437776041666666</c:v>
                </c:pt>
                <c:pt idx="101">
                  <c:v>0.437476785714285</c:v>
                </c:pt>
                <c:pt idx="102">
                  <c:v>0.43757574404761901</c:v>
                </c:pt>
                <c:pt idx="103">
                  <c:v>0.43594464285714202</c:v>
                </c:pt>
                <c:pt idx="104">
                  <c:v>0.43430024801587302</c:v>
                </c:pt>
                <c:pt idx="105">
                  <c:v>0.43336364087301499</c:v>
                </c:pt>
                <c:pt idx="106">
                  <c:v>0.43322306547618999</c:v>
                </c:pt>
                <c:pt idx="107">
                  <c:v>0.43095595238095202</c:v>
                </c:pt>
                <c:pt idx="108">
                  <c:v>0.43259935515872999</c:v>
                </c:pt>
                <c:pt idx="109">
                  <c:v>0.43069171626984099</c:v>
                </c:pt>
                <c:pt idx="110">
                  <c:v>0.43008095238095201</c:v>
                </c:pt>
                <c:pt idx="111">
                  <c:v>0.43007430555555498</c:v>
                </c:pt>
                <c:pt idx="112">
                  <c:v>0.42971775793650702</c:v>
                </c:pt>
                <c:pt idx="113">
                  <c:v>0.42787619047619002</c:v>
                </c:pt>
                <c:pt idx="114">
                  <c:v>0.42772609126984101</c:v>
                </c:pt>
                <c:pt idx="115">
                  <c:v>0.42861339285714201</c:v>
                </c:pt>
                <c:pt idx="116">
                  <c:v>0.42810406746031698</c:v>
                </c:pt>
                <c:pt idx="117">
                  <c:v>0.42806254960317403</c:v>
                </c:pt>
                <c:pt idx="118">
                  <c:v>0.42698100198412697</c:v>
                </c:pt>
                <c:pt idx="119">
                  <c:v>0.42697331349206302</c:v>
                </c:pt>
                <c:pt idx="120">
                  <c:v>0.42609484126984098</c:v>
                </c:pt>
                <c:pt idx="121">
                  <c:v>0.426171081349206</c:v>
                </c:pt>
                <c:pt idx="122">
                  <c:v>0.42619350198412698</c:v>
                </c:pt>
                <c:pt idx="123">
                  <c:v>0.426458581349206</c:v>
                </c:pt>
                <c:pt idx="124">
                  <c:v>0.425820684523809</c:v>
                </c:pt>
                <c:pt idx="125">
                  <c:v>0.42591304563492</c:v>
                </c:pt>
                <c:pt idx="126">
                  <c:v>0.42617043650793601</c:v>
                </c:pt>
                <c:pt idx="127">
                  <c:v>0.42578854166666602</c:v>
                </c:pt>
                <c:pt idx="128">
                  <c:v>0.42508328373015802</c:v>
                </c:pt>
                <c:pt idx="129">
                  <c:v>0.42476359126984098</c:v>
                </c:pt>
                <c:pt idx="130">
                  <c:v>0.42490500992063401</c:v>
                </c:pt>
                <c:pt idx="131">
                  <c:v>0.424413740079365</c:v>
                </c:pt>
                <c:pt idx="132">
                  <c:v>0.42233685515872998</c:v>
                </c:pt>
                <c:pt idx="133">
                  <c:v>0.422740476190476</c:v>
                </c:pt>
                <c:pt idx="134">
                  <c:v>0.42122703373015802</c:v>
                </c:pt>
                <c:pt idx="135">
                  <c:v>0.42163556547619002</c:v>
                </c:pt>
                <c:pt idx="136">
                  <c:v>0.42098422619047599</c:v>
                </c:pt>
                <c:pt idx="137">
                  <c:v>0.42093229166666601</c:v>
                </c:pt>
                <c:pt idx="138">
                  <c:v>0.42006815476190401</c:v>
                </c:pt>
                <c:pt idx="139">
                  <c:v>0.419962648809523</c:v>
                </c:pt>
                <c:pt idx="140">
                  <c:v>0.41882192460317402</c:v>
                </c:pt>
                <c:pt idx="141">
                  <c:v>0.41936498015873003</c:v>
                </c:pt>
                <c:pt idx="142">
                  <c:v>0.419359474206349</c:v>
                </c:pt>
                <c:pt idx="143">
                  <c:v>0.41917926587301502</c:v>
                </c:pt>
                <c:pt idx="144">
                  <c:v>0.41900724206349199</c:v>
                </c:pt>
                <c:pt idx="145">
                  <c:v>0.41900858134920599</c:v>
                </c:pt>
                <c:pt idx="146">
                  <c:v>0.41852356150793601</c:v>
                </c:pt>
                <c:pt idx="147">
                  <c:v>0.41875555555555499</c:v>
                </c:pt>
                <c:pt idx="148">
                  <c:v>0.41782559523809498</c:v>
                </c:pt>
                <c:pt idx="149">
                  <c:v>0.41721691468253902</c:v>
                </c:pt>
                <c:pt idx="150">
                  <c:v>0.41614543650793601</c:v>
                </c:pt>
                <c:pt idx="151">
                  <c:v>0.41607063492063401</c:v>
                </c:pt>
                <c:pt idx="152">
                  <c:v>0.416107539682539</c:v>
                </c:pt>
                <c:pt idx="153">
                  <c:v>0.417270684523809</c:v>
                </c:pt>
                <c:pt idx="154">
                  <c:v>0.415889236111111</c:v>
                </c:pt>
                <c:pt idx="155">
                  <c:v>0.41610724206349198</c:v>
                </c:pt>
                <c:pt idx="156">
                  <c:v>0.41587867063492001</c:v>
                </c:pt>
                <c:pt idx="157">
                  <c:v>0.41549925595238002</c:v>
                </c:pt>
                <c:pt idx="158">
                  <c:v>0.415500744047619</c:v>
                </c:pt>
                <c:pt idx="159">
                  <c:v>0.41596031746031698</c:v>
                </c:pt>
                <c:pt idx="160">
                  <c:v>0.41463090277777698</c:v>
                </c:pt>
                <c:pt idx="161">
                  <c:v>0.414039732142857</c:v>
                </c:pt>
                <c:pt idx="162">
                  <c:v>0.41421860119047599</c:v>
                </c:pt>
                <c:pt idx="163">
                  <c:v>0.41476344246031699</c:v>
                </c:pt>
                <c:pt idx="164">
                  <c:v>0.41312862103174602</c:v>
                </c:pt>
                <c:pt idx="165">
                  <c:v>0.41260590277777698</c:v>
                </c:pt>
                <c:pt idx="166">
                  <c:v>0.41216904761904699</c:v>
                </c:pt>
                <c:pt idx="167">
                  <c:v>0.41150362103174598</c:v>
                </c:pt>
                <c:pt idx="168">
                  <c:v>0.41110699404761902</c:v>
                </c:pt>
                <c:pt idx="169">
                  <c:v>0.41019449404761898</c:v>
                </c:pt>
                <c:pt idx="170">
                  <c:v>0.41042023809523798</c:v>
                </c:pt>
                <c:pt idx="171">
                  <c:v>0.40948506944444402</c:v>
                </c:pt>
                <c:pt idx="172">
                  <c:v>0.40938794642857101</c:v>
                </c:pt>
                <c:pt idx="173">
                  <c:v>0.40855917658730101</c:v>
                </c:pt>
                <c:pt idx="174">
                  <c:v>0.40844836309523802</c:v>
                </c:pt>
                <c:pt idx="175">
                  <c:v>0.40760213293650699</c:v>
                </c:pt>
                <c:pt idx="176">
                  <c:v>0.40724340277777699</c:v>
                </c:pt>
                <c:pt idx="177">
                  <c:v>0.40690178571428498</c:v>
                </c:pt>
                <c:pt idx="178">
                  <c:v>0.40629151785714201</c:v>
                </c:pt>
                <c:pt idx="179">
                  <c:v>0.40646914682539598</c:v>
                </c:pt>
                <c:pt idx="180">
                  <c:v>0.40584072420634898</c:v>
                </c:pt>
                <c:pt idx="181">
                  <c:v>0.40486820436507898</c:v>
                </c:pt>
                <c:pt idx="182">
                  <c:v>0.40482326388888801</c:v>
                </c:pt>
                <c:pt idx="183">
                  <c:v>0.40436810515873001</c:v>
                </c:pt>
                <c:pt idx="184">
                  <c:v>0.40322415674603101</c:v>
                </c:pt>
                <c:pt idx="185">
                  <c:v>0.40289384920634902</c:v>
                </c:pt>
                <c:pt idx="186">
                  <c:v>0.40225615079365001</c:v>
                </c:pt>
                <c:pt idx="187">
                  <c:v>0.401517261904761</c:v>
                </c:pt>
                <c:pt idx="188">
                  <c:v>0.40050386904761898</c:v>
                </c:pt>
                <c:pt idx="189">
                  <c:v>0.39934990079365001</c:v>
                </c:pt>
                <c:pt idx="190">
                  <c:v>0.397477827380952</c:v>
                </c:pt>
                <c:pt idx="191">
                  <c:v>0.39521934523809499</c:v>
                </c:pt>
                <c:pt idx="192">
                  <c:v>0.39376517857142801</c:v>
                </c:pt>
                <c:pt idx="193">
                  <c:v>0.39374791666666598</c:v>
                </c:pt>
                <c:pt idx="194">
                  <c:v>0.39265937499999998</c:v>
                </c:pt>
                <c:pt idx="195">
                  <c:v>0.39227891865079301</c:v>
                </c:pt>
                <c:pt idx="196">
                  <c:v>0.39118566468253901</c:v>
                </c:pt>
                <c:pt idx="197">
                  <c:v>0.39108501984126898</c:v>
                </c:pt>
                <c:pt idx="198">
                  <c:v>0.39049181547619</c:v>
                </c:pt>
                <c:pt idx="199">
                  <c:v>0.39032554563492</c:v>
                </c:pt>
                <c:pt idx="200">
                  <c:v>0.38950763888888801</c:v>
                </c:pt>
                <c:pt idx="201">
                  <c:v>0.38921924603174601</c:v>
                </c:pt>
                <c:pt idx="202">
                  <c:v>0.38793606150793603</c:v>
                </c:pt>
                <c:pt idx="203">
                  <c:v>0.387826884920634</c:v>
                </c:pt>
                <c:pt idx="204">
                  <c:v>0.38782614087301498</c:v>
                </c:pt>
                <c:pt idx="205">
                  <c:v>0.38705034722222198</c:v>
                </c:pt>
                <c:pt idx="206">
                  <c:v>0.38610119047619001</c:v>
                </c:pt>
                <c:pt idx="207">
                  <c:v>0.38560704365079301</c:v>
                </c:pt>
                <c:pt idx="208">
                  <c:v>0.38512395833333302</c:v>
                </c:pt>
                <c:pt idx="209">
                  <c:v>0.38451354166666601</c:v>
                </c:pt>
                <c:pt idx="210">
                  <c:v>0.38328888888888801</c:v>
                </c:pt>
                <c:pt idx="211">
                  <c:v>0.38277266865079301</c:v>
                </c:pt>
                <c:pt idx="212">
                  <c:v>0.38196562499999998</c:v>
                </c:pt>
                <c:pt idx="213">
                  <c:v>0.38165074404761901</c:v>
                </c:pt>
                <c:pt idx="214">
                  <c:v>0.38053477182539602</c:v>
                </c:pt>
                <c:pt idx="215">
                  <c:v>0.37949508928571402</c:v>
                </c:pt>
                <c:pt idx="216">
                  <c:v>0.378401289682539</c:v>
                </c:pt>
                <c:pt idx="217">
                  <c:v>0.37699489087301502</c:v>
                </c:pt>
                <c:pt idx="218">
                  <c:v>0.37500510912698398</c:v>
                </c:pt>
                <c:pt idx="219">
                  <c:v>0.37538501984126899</c:v>
                </c:pt>
                <c:pt idx="220">
                  <c:v>0.37575094246031698</c:v>
                </c:pt>
                <c:pt idx="221">
                  <c:v>0.37467743055555502</c:v>
                </c:pt>
                <c:pt idx="222">
                  <c:v>0.37421820436507902</c:v>
                </c:pt>
                <c:pt idx="223">
                  <c:v>0.374812748015873</c:v>
                </c:pt>
                <c:pt idx="224">
                  <c:v>0.37361498015873001</c:v>
                </c:pt>
                <c:pt idx="225">
                  <c:v>0.37395009920634897</c:v>
                </c:pt>
                <c:pt idx="226">
                  <c:v>0.37486641865079301</c:v>
                </c:pt>
                <c:pt idx="227">
                  <c:v>0.374165178571428</c:v>
                </c:pt>
                <c:pt idx="228">
                  <c:v>0.37464459325396798</c:v>
                </c:pt>
                <c:pt idx="229">
                  <c:v>0.37346661706349199</c:v>
                </c:pt>
                <c:pt idx="230">
                  <c:v>0.37335386904761902</c:v>
                </c:pt>
                <c:pt idx="231">
                  <c:v>0.37351200396825301</c:v>
                </c:pt>
                <c:pt idx="232">
                  <c:v>0.37364201388888801</c:v>
                </c:pt>
                <c:pt idx="233">
                  <c:v>0.37367926587301498</c:v>
                </c:pt>
                <c:pt idx="234">
                  <c:v>0.37323601190476102</c:v>
                </c:pt>
                <c:pt idx="235">
                  <c:v>0.37303452380952301</c:v>
                </c:pt>
                <c:pt idx="236">
                  <c:v>0.37337733134920598</c:v>
                </c:pt>
                <c:pt idx="237">
                  <c:v>0.37188219246031701</c:v>
                </c:pt>
                <c:pt idx="238">
                  <c:v>0.37220744047618998</c:v>
                </c:pt>
                <c:pt idx="239">
                  <c:v>0.37235386904761902</c:v>
                </c:pt>
                <c:pt idx="240">
                  <c:v>0.37223432539682499</c:v>
                </c:pt>
                <c:pt idx="241">
                  <c:v>0.37172485119047599</c:v>
                </c:pt>
                <c:pt idx="242">
                  <c:v>0.37152137896825399</c:v>
                </c:pt>
                <c:pt idx="243">
                  <c:v>0.371404017857142</c:v>
                </c:pt>
                <c:pt idx="244">
                  <c:v>0.37167123015872999</c:v>
                </c:pt>
                <c:pt idx="245">
                  <c:v>0.37120039682539602</c:v>
                </c:pt>
                <c:pt idx="246">
                  <c:v>0.37098501984126903</c:v>
                </c:pt>
                <c:pt idx="247">
                  <c:v>0.37056478174603102</c:v>
                </c:pt>
                <c:pt idx="248">
                  <c:v>0.37003690476190398</c:v>
                </c:pt>
                <c:pt idx="249">
                  <c:v>0.37017108134920601</c:v>
                </c:pt>
                <c:pt idx="250">
                  <c:v>0.37006076388888798</c:v>
                </c:pt>
                <c:pt idx="251">
                  <c:v>0.37008918650793599</c:v>
                </c:pt>
                <c:pt idx="252">
                  <c:v>0.36976666666666602</c:v>
                </c:pt>
                <c:pt idx="253">
                  <c:v>0.36896393849206299</c:v>
                </c:pt>
                <c:pt idx="254">
                  <c:v>0.36832713293650698</c:v>
                </c:pt>
                <c:pt idx="255">
                  <c:v>0.36857881944444398</c:v>
                </c:pt>
                <c:pt idx="256">
                  <c:v>0.36829528769841202</c:v>
                </c:pt>
                <c:pt idx="257">
                  <c:v>0.368010615079365</c:v>
                </c:pt>
                <c:pt idx="258">
                  <c:v>0.36755610119047599</c:v>
                </c:pt>
                <c:pt idx="259">
                  <c:v>0.36749310515873002</c:v>
                </c:pt>
                <c:pt idx="260">
                  <c:v>0.36712083333333301</c:v>
                </c:pt>
                <c:pt idx="261">
                  <c:v>0.36739246031745998</c:v>
                </c:pt>
                <c:pt idx="262">
                  <c:v>0.36670019841269802</c:v>
                </c:pt>
                <c:pt idx="263">
                  <c:v>0.36631780753968202</c:v>
                </c:pt>
                <c:pt idx="264">
                  <c:v>0.36630505952380898</c:v>
                </c:pt>
                <c:pt idx="265">
                  <c:v>0.36531617063492</c:v>
                </c:pt>
                <c:pt idx="266">
                  <c:v>0.36503447420634899</c:v>
                </c:pt>
                <c:pt idx="267">
                  <c:v>0.36434667658730102</c:v>
                </c:pt>
                <c:pt idx="268">
                  <c:v>0.363965773809523</c:v>
                </c:pt>
                <c:pt idx="269">
                  <c:v>0.36369702380952301</c:v>
                </c:pt>
                <c:pt idx="270">
                  <c:v>0.362915327380952</c:v>
                </c:pt>
                <c:pt idx="271">
                  <c:v>0.36295912698412602</c:v>
                </c:pt>
                <c:pt idx="272">
                  <c:v>0.362965327380952</c:v>
                </c:pt>
                <c:pt idx="273">
                  <c:v>0.36370332341269801</c:v>
                </c:pt>
                <c:pt idx="274">
                  <c:v>0.36461364087301501</c:v>
                </c:pt>
                <c:pt idx="275">
                  <c:v>0.36364141865079302</c:v>
                </c:pt>
                <c:pt idx="276">
                  <c:v>0.36228085317460301</c:v>
                </c:pt>
                <c:pt idx="277">
                  <c:v>0.36228070436507898</c:v>
                </c:pt>
                <c:pt idx="278">
                  <c:v>0.36225709325396799</c:v>
                </c:pt>
                <c:pt idx="279">
                  <c:v>0.36210615079364999</c:v>
                </c:pt>
                <c:pt idx="280">
                  <c:v>0.362148313492063</c:v>
                </c:pt>
                <c:pt idx="281">
                  <c:v>0.360913293650793</c:v>
                </c:pt>
                <c:pt idx="282">
                  <c:v>0.360913293650793</c:v>
                </c:pt>
                <c:pt idx="283">
                  <c:v>0.361139285714285</c:v>
                </c:pt>
                <c:pt idx="284">
                  <c:v>0.36116959325396802</c:v>
                </c:pt>
                <c:pt idx="285">
                  <c:v>0.362193154761904</c:v>
                </c:pt>
                <c:pt idx="286">
                  <c:v>0.359616319444444</c:v>
                </c:pt>
                <c:pt idx="287">
                  <c:v>0.35941220238095201</c:v>
                </c:pt>
                <c:pt idx="288">
                  <c:v>0.35941220238095201</c:v>
                </c:pt>
                <c:pt idx="289">
                  <c:v>0.35931066468253903</c:v>
                </c:pt>
                <c:pt idx="290">
                  <c:v>0.35936483134920599</c:v>
                </c:pt>
                <c:pt idx="291">
                  <c:v>0.35852678571428498</c:v>
                </c:pt>
                <c:pt idx="292">
                  <c:v>0.35829211309523801</c:v>
                </c:pt>
                <c:pt idx="293">
                  <c:v>0.35828541666666602</c:v>
                </c:pt>
                <c:pt idx="294">
                  <c:v>0.35828541666666602</c:v>
                </c:pt>
                <c:pt idx="295">
                  <c:v>0.35832053571428502</c:v>
                </c:pt>
                <c:pt idx="296">
                  <c:v>0.35705992063491998</c:v>
                </c:pt>
                <c:pt idx="297">
                  <c:v>0.35619479166666601</c:v>
                </c:pt>
                <c:pt idx="298">
                  <c:v>0.35593303571428497</c:v>
                </c:pt>
                <c:pt idx="299">
                  <c:v>0.35593333333333299</c:v>
                </c:pt>
                <c:pt idx="300">
                  <c:v>0.35593333333333299</c:v>
                </c:pt>
                <c:pt idx="301">
                  <c:v>0.35478214285714199</c:v>
                </c:pt>
                <c:pt idx="302">
                  <c:v>0.35378953373015798</c:v>
                </c:pt>
                <c:pt idx="303">
                  <c:v>0.35144280753968199</c:v>
                </c:pt>
                <c:pt idx="304">
                  <c:v>0.34937013888888802</c:v>
                </c:pt>
                <c:pt idx="305">
                  <c:v>0.34937733134920601</c:v>
                </c:pt>
                <c:pt idx="306">
                  <c:v>0.34941974206349202</c:v>
                </c:pt>
                <c:pt idx="307">
                  <c:v>0.34798105158730103</c:v>
                </c:pt>
                <c:pt idx="308">
                  <c:v>0.34748437500000001</c:v>
                </c:pt>
                <c:pt idx="309">
                  <c:v>0.34746364087301501</c:v>
                </c:pt>
                <c:pt idx="310">
                  <c:v>0.34746364087301501</c:v>
                </c:pt>
                <c:pt idx="311">
                  <c:v>0.34746364087301501</c:v>
                </c:pt>
                <c:pt idx="312">
                  <c:v>0.344863343253968</c:v>
                </c:pt>
                <c:pt idx="313">
                  <c:v>0.34120302579365003</c:v>
                </c:pt>
                <c:pt idx="314">
                  <c:v>0.34093303571428502</c:v>
                </c:pt>
                <c:pt idx="315">
                  <c:v>0.34100153769841202</c:v>
                </c:pt>
                <c:pt idx="316">
                  <c:v>0.34099186507936502</c:v>
                </c:pt>
                <c:pt idx="317">
                  <c:v>0.341020386904761</c:v>
                </c:pt>
                <c:pt idx="318">
                  <c:v>0.340032787698412</c:v>
                </c:pt>
                <c:pt idx="319">
                  <c:v>0.33163308531746</c:v>
                </c:pt>
                <c:pt idx="320">
                  <c:v>0.32992177579365001</c:v>
                </c:pt>
                <c:pt idx="321">
                  <c:v>0.32992276785714197</c:v>
                </c:pt>
                <c:pt idx="322">
                  <c:v>0.32995704365079298</c:v>
                </c:pt>
                <c:pt idx="323">
                  <c:v>0.32983482142857101</c:v>
                </c:pt>
                <c:pt idx="324">
                  <c:v>0.32971631944444402</c:v>
                </c:pt>
                <c:pt idx="325">
                  <c:v>0.32888769841269799</c:v>
                </c:pt>
                <c:pt idx="326">
                  <c:v>0.32798224206349202</c:v>
                </c:pt>
                <c:pt idx="327">
                  <c:v>0.327816517857142</c:v>
                </c:pt>
                <c:pt idx="328">
                  <c:v>0.32776636904761902</c:v>
                </c:pt>
                <c:pt idx="329">
                  <c:v>0.327800744047619</c:v>
                </c:pt>
                <c:pt idx="330">
                  <c:v>0.32771245039682501</c:v>
                </c:pt>
                <c:pt idx="331">
                  <c:v>0.32762822420634902</c:v>
                </c:pt>
                <c:pt idx="332">
                  <c:v>0.32762286706349197</c:v>
                </c:pt>
                <c:pt idx="333">
                  <c:v>0.32761245039682502</c:v>
                </c:pt>
                <c:pt idx="334">
                  <c:v>0.32762132936507898</c:v>
                </c:pt>
                <c:pt idx="335">
                  <c:v>0.32743933531746</c:v>
                </c:pt>
                <c:pt idx="336">
                  <c:v>0.32714489087301502</c:v>
                </c:pt>
                <c:pt idx="337">
                  <c:v>0.32684126984126899</c:v>
                </c:pt>
                <c:pt idx="338">
                  <c:v>0.326739236111111</c:v>
                </c:pt>
                <c:pt idx="339">
                  <c:v>0.32673804563491998</c:v>
                </c:pt>
                <c:pt idx="340">
                  <c:v>0.32676056547618998</c:v>
                </c:pt>
                <c:pt idx="341">
                  <c:v>0.32643749999999999</c:v>
                </c:pt>
                <c:pt idx="342">
                  <c:v>0.32561205357142797</c:v>
                </c:pt>
                <c:pt idx="343">
                  <c:v>0.32524875992063401</c:v>
                </c:pt>
                <c:pt idx="344">
                  <c:v>0.32526423611111099</c:v>
                </c:pt>
                <c:pt idx="345">
                  <c:v>0.32528923611111099</c:v>
                </c:pt>
                <c:pt idx="346">
                  <c:v>0.32523209325396801</c:v>
                </c:pt>
                <c:pt idx="347">
                  <c:v>0.324874007936507</c:v>
                </c:pt>
                <c:pt idx="348">
                  <c:v>0.32408100198412698</c:v>
                </c:pt>
                <c:pt idx="349">
                  <c:v>0.32313983134920599</c:v>
                </c:pt>
                <c:pt idx="350">
                  <c:v>0.323141914682539</c:v>
                </c:pt>
                <c:pt idx="351">
                  <c:v>0.32317584325396798</c:v>
                </c:pt>
                <c:pt idx="352">
                  <c:v>0.32318060515872998</c:v>
                </c:pt>
                <c:pt idx="353">
                  <c:v>0.32310887896825302</c:v>
                </c:pt>
                <c:pt idx="354">
                  <c:v>0.32264786706349202</c:v>
                </c:pt>
                <c:pt idx="355">
                  <c:v>0.32176959325396798</c:v>
                </c:pt>
                <c:pt idx="356">
                  <c:v>0.32177346230158699</c:v>
                </c:pt>
                <c:pt idx="357">
                  <c:v>0.32177346230158699</c:v>
                </c:pt>
                <c:pt idx="358">
                  <c:v>0.31909429563491998</c:v>
                </c:pt>
                <c:pt idx="359">
                  <c:v>0.31747906746031701</c:v>
                </c:pt>
                <c:pt idx="360">
                  <c:v>0.316780952380952</c:v>
                </c:pt>
                <c:pt idx="361">
                  <c:v>0.31669250992063402</c:v>
                </c:pt>
                <c:pt idx="362">
                  <c:v>0.31669250992063402</c:v>
                </c:pt>
                <c:pt idx="363">
                  <c:v>0.31669250992063402</c:v>
                </c:pt>
                <c:pt idx="364">
                  <c:v>0.315870188492063</c:v>
                </c:pt>
                <c:pt idx="365">
                  <c:v>0.31544915674603102</c:v>
                </c:pt>
                <c:pt idx="366">
                  <c:v>0.31541552579365001</c:v>
                </c:pt>
                <c:pt idx="367">
                  <c:v>0.31541552579365001</c:v>
                </c:pt>
                <c:pt idx="368">
                  <c:v>0.31422038690476101</c:v>
                </c:pt>
                <c:pt idx="369">
                  <c:v>0.31293933531745999</c:v>
                </c:pt>
                <c:pt idx="370">
                  <c:v>0.31250848214285698</c:v>
                </c:pt>
                <c:pt idx="371">
                  <c:v>0.31247698412698399</c:v>
                </c:pt>
                <c:pt idx="372">
                  <c:v>0.31247698412698399</c:v>
                </c:pt>
                <c:pt idx="373">
                  <c:v>0.31247698412698399</c:v>
                </c:pt>
                <c:pt idx="374">
                  <c:v>0.31117906746031698</c:v>
                </c:pt>
                <c:pt idx="375">
                  <c:v>0.31000729166666602</c:v>
                </c:pt>
                <c:pt idx="376">
                  <c:v>0.30979141865079302</c:v>
                </c:pt>
                <c:pt idx="377">
                  <c:v>0.30979141865079302</c:v>
                </c:pt>
                <c:pt idx="378">
                  <c:v>0.30979141865079302</c:v>
                </c:pt>
                <c:pt idx="379">
                  <c:v>0.30979141865079302</c:v>
                </c:pt>
                <c:pt idx="380">
                  <c:v>0.30916567460317401</c:v>
                </c:pt>
                <c:pt idx="381">
                  <c:v>0.30863199404761898</c:v>
                </c:pt>
                <c:pt idx="382">
                  <c:v>0.30863199404761898</c:v>
                </c:pt>
                <c:pt idx="383">
                  <c:v>0.30863199404761898</c:v>
                </c:pt>
                <c:pt idx="384">
                  <c:v>0.30774781746031699</c:v>
                </c:pt>
                <c:pt idx="385">
                  <c:v>0.30687455357142801</c:v>
                </c:pt>
                <c:pt idx="386">
                  <c:v>0.30614821428571398</c:v>
                </c:pt>
                <c:pt idx="387">
                  <c:v>0.306057043650793</c:v>
                </c:pt>
                <c:pt idx="388">
                  <c:v>0.306057043650793</c:v>
                </c:pt>
                <c:pt idx="389">
                  <c:v>0.306057043650793</c:v>
                </c:pt>
                <c:pt idx="390">
                  <c:v>0.30443224206349201</c:v>
                </c:pt>
                <c:pt idx="391">
                  <c:v>0.30388030753968198</c:v>
                </c:pt>
                <c:pt idx="392">
                  <c:v>0.30387738095237998</c:v>
                </c:pt>
                <c:pt idx="393">
                  <c:v>0.30387738095237998</c:v>
                </c:pt>
                <c:pt idx="394">
                  <c:v>0.30387738095237998</c:v>
                </c:pt>
                <c:pt idx="395">
                  <c:v>0.30387738095237998</c:v>
                </c:pt>
                <c:pt idx="396">
                  <c:v>0.30348908730158702</c:v>
                </c:pt>
                <c:pt idx="397">
                  <c:v>0.30327743055555501</c:v>
                </c:pt>
                <c:pt idx="398">
                  <c:v>0.30326994047618999</c:v>
                </c:pt>
                <c:pt idx="399">
                  <c:v>0.30326994047618999</c:v>
                </c:pt>
                <c:pt idx="400">
                  <c:v>0.30198864087301502</c:v>
                </c:pt>
                <c:pt idx="401">
                  <c:v>0.30107266865079302</c:v>
                </c:pt>
                <c:pt idx="402">
                  <c:v>0.30037643849206302</c:v>
                </c:pt>
                <c:pt idx="403">
                  <c:v>0.30021468253968198</c:v>
                </c:pt>
                <c:pt idx="404">
                  <c:v>0.30021448412698398</c:v>
                </c:pt>
                <c:pt idx="405">
                  <c:v>0.30021448412698398</c:v>
                </c:pt>
                <c:pt idx="406">
                  <c:v>0.29859930555555497</c:v>
                </c:pt>
                <c:pt idx="407">
                  <c:v>0.29826200396825397</c:v>
                </c:pt>
                <c:pt idx="408">
                  <c:v>0.29800262896825302</c:v>
                </c:pt>
                <c:pt idx="409">
                  <c:v>0.297995337301587</c:v>
                </c:pt>
                <c:pt idx="410">
                  <c:v>0.297995337301587</c:v>
                </c:pt>
                <c:pt idx="411">
                  <c:v>0.297995337301587</c:v>
                </c:pt>
                <c:pt idx="412">
                  <c:v>0.29731448412698402</c:v>
                </c:pt>
                <c:pt idx="413">
                  <c:v>0.29705362103174598</c:v>
                </c:pt>
                <c:pt idx="414">
                  <c:v>0.296990376984127</c:v>
                </c:pt>
                <c:pt idx="415">
                  <c:v>0.296982242063492</c:v>
                </c:pt>
                <c:pt idx="416">
                  <c:v>0.29549404761904702</c:v>
                </c:pt>
                <c:pt idx="417">
                  <c:v>0.29452797619047599</c:v>
                </c:pt>
                <c:pt idx="418">
                  <c:v>0.29394707341269799</c:v>
                </c:pt>
                <c:pt idx="419">
                  <c:v>0.293583432539682</c:v>
                </c:pt>
                <c:pt idx="420">
                  <c:v>0.29358506944444401</c:v>
                </c:pt>
                <c:pt idx="421">
                  <c:v>0.29358392857142801</c:v>
                </c:pt>
                <c:pt idx="422">
                  <c:v>0.292797718253968</c:v>
                </c:pt>
                <c:pt idx="423">
                  <c:v>0.29207058531746</c:v>
                </c:pt>
                <c:pt idx="424">
                  <c:v>0.29155689484126901</c:v>
                </c:pt>
                <c:pt idx="425">
                  <c:v>0.29138571428571403</c:v>
                </c:pt>
                <c:pt idx="426">
                  <c:v>0.29137113095237999</c:v>
                </c:pt>
                <c:pt idx="427">
                  <c:v>0.29135148809523798</c:v>
                </c:pt>
                <c:pt idx="428">
                  <c:v>0.29083854166666601</c:v>
                </c:pt>
                <c:pt idx="429">
                  <c:v>0.290118154761904</c:v>
                </c:pt>
                <c:pt idx="430">
                  <c:v>0.28983571428571397</c:v>
                </c:pt>
                <c:pt idx="431">
                  <c:v>0.28978234126984098</c:v>
                </c:pt>
                <c:pt idx="432">
                  <c:v>0.28975982142857099</c:v>
                </c:pt>
                <c:pt idx="433">
                  <c:v>0.28975982142857099</c:v>
                </c:pt>
                <c:pt idx="434">
                  <c:v>0.288934970238095</c:v>
                </c:pt>
                <c:pt idx="435">
                  <c:v>0.28801344246031702</c:v>
                </c:pt>
                <c:pt idx="436">
                  <c:v>0.28753923611111099</c:v>
                </c:pt>
                <c:pt idx="437">
                  <c:v>0.28750178571428497</c:v>
                </c:pt>
                <c:pt idx="438">
                  <c:v>0.28746636904761902</c:v>
                </c:pt>
                <c:pt idx="439">
                  <c:v>0.28746636904761902</c:v>
                </c:pt>
                <c:pt idx="440">
                  <c:v>0.28686810515873001</c:v>
                </c:pt>
                <c:pt idx="441">
                  <c:v>0.28616274801587299</c:v>
                </c:pt>
                <c:pt idx="442">
                  <c:v>0.28571656746031698</c:v>
                </c:pt>
                <c:pt idx="443">
                  <c:v>0.28565327380952299</c:v>
                </c:pt>
                <c:pt idx="444">
                  <c:v>0.28565327380952299</c:v>
                </c:pt>
                <c:pt idx="445">
                  <c:v>0.28565327380952299</c:v>
                </c:pt>
                <c:pt idx="446">
                  <c:v>0.285082787698412</c:v>
                </c:pt>
                <c:pt idx="447">
                  <c:v>0.28437574404761901</c:v>
                </c:pt>
                <c:pt idx="448">
                  <c:v>0.28382604166666597</c:v>
                </c:pt>
                <c:pt idx="449">
                  <c:v>0.28365773809523798</c:v>
                </c:pt>
                <c:pt idx="450">
                  <c:v>0.28365773809523798</c:v>
                </c:pt>
                <c:pt idx="451">
                  <c:v>0.28365773809523798</c:v>
                </c:pt>
                <c:pt idx="452">
                  <c:v>0.28312619047618998</c:v>
                </c:pt>
                <c:pt idx="453">
                  <c:v>0.28219851190476097</c:v>
                </c:pt>
                <c:pt idx="454">
                  <c:v>0.28125</c:v>
                </c:pt>
                <c:pt idx="455">
                  <c:v>0.28044464285714199</c:v>
                </c:pt>
                <c:pt idx="456">
                  <c:v>0.27203363095238098</c:v>
                </c:pt>
                <c:pt idx="457">
                  <c:v>0.26796309523809497</c:v>
                </c:pt>
                <c:pt idx="458">
                  <c:v>0.209311309523809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2CF-4C26-8F20-935B29C9BCC5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</c:errBars>
          <c:xVal>
            <c:numRef>
              <c:f>Summery!$C$5</c:f>
              <c:numCache>
                <c:formatCode>General</c:formatCode>
                <c:ptCount val="1"/>
                <c:pt idx="0">
                  <c:v>61.7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0.34021000000000001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2CF-4C26-8F20-935B29C9BC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153176"/>
        <c:axId val="348153568"/>
      </c:scatterChart>
      <c:valAx>
        <c:axId val="348153176"/>
        <c:scaling>
          <c:orientation val="minMax"/>
          <c:max val="80"/>
          <c:min val="2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8153568"/>
        <c:crosses val="autoZero"/>
        <c:crossBetween val="midCat"/>
      </c:valAx>
      <c:valAx>
        <c:axId val="348153568"/>
        <c:scaling>
          <c:orientation val="minMax"/>
          <c:max val="0.60000000000000009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Operations Saved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8153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 Breakdown</a:t>
            </a:r>
          </a:p>
          <a:p>
            <a:pPr>
              <a:defRPr/>
            </a:pPr>
            <a:r>
              <a:rPr lang="en-US"/>
              <a:t>AlexNet, CIFAR10, Patch Size = 2</a:t>
            </a:r>
          </a:p>
        </c:rich>
      </c:tx>
      <c:layout>
        <c:manualLayout>
          <c:xMode val="edge"/>
          <c:yMode val="edge"/>
          <c:x val="0.2120414571800992"/>
          <c:y val="1.16040887111679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strRef>
              <c:f>Summery!$B$11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'Max Granularity'!$B$2:$B$44</c:f>
              <c:numCache>
                <c:formatCode>General</c:formatCode>
                <c:ptCount val="43"/>
                <c:pt idx="0">
                  <c:v>28.4</c:v>
                </c:pt>
                <c:pt idx="1">
                  <c:v>29.6</c:v>
                </c:pt>
                <c:pt idx="2">
                  <c:v>35.299999999999997</c:v>
                </c:pt>
                <c:pt idx="3">
                  <c:v>39.799999999999997</c:v>
                </c:pt>
                <c:pt idx="4">
                  <c:v>39.6</c:v>
                </c:pt>
                <c:pt idx="5">
                  <c:v>41.1</c:v>
                </c:pt>
                <c:pt idx="6">
                  <c:v>41.1</c:v>
                </c:pt>
                <c:pt idx="7">
                  <c:v>41.4</c:v>
                </c:pt>
                <c:pt idx="8">
                  <c:v>42.3</c:v>
                </c:pt>
                <c:pt idx="9">
                  <c:v>48.2</c:v>
                </c:pt>
                <c:pt idx="10">
                  <c:v>51.7</c:v>
                </c:pt>
                <c:pt idx="11">
                  <c:v>59.3</c:v>
                </c:pt>
                <c:pt idx="12">
                  <c:v>59.8</c:v>
                </c:pt>
                <c:pt idx="13">
                  <c:v>62.1</c:v>
                </c:pt>
                <c:pt idx="14">
                  <c:v>62.4</c:v>
                </c:pt>
                <c:pt idx="15">
                  <c:v>62.8</c:v>
                </c:pt>
                <c:pt idx="16">
                  <c:v>63.8</c:v>
                </c:pt>
                <c:pt idx="17">
                  <c:v>64</c:v>
                </c:pt>
                <c:pt idx="18">
                  <c:v>58.5</c:v>
                </c:pt>
                <c:pt idx="19">
                  <c:v>61.8</c:v>
                </c:pt>
                <c:pt idx="20">
                  <c:v>64.900000000000006</c:v>
                </c:pt>
                <c:pt idx="21">
                  <c:v>65.2</c:v>
                </c:pt>
                <c:pt idx="22">
                  <c:v>66.8</c:v>
                </c:pt>
                <c:pt idx="23">
                  <c:v>66.2</c:v>
                </c:pt>
                <c:pt idx="24">
                  <c:v>67.2</c:v>
                </c:pt>
                <c:pt idx="25">
                  <c:v>66.2</c:v>
                </c:pt>
                <c:pt idx="26">
                  <c:v>66.599999999999994</c:v>
                </c:pt>
                <c:pt idx="27">
                  <c:v>67</c:v>
                </c:pt>
                <c:pt idx="28">
                  <c:v>67.5</c:v>
                </c:pt>
                <c:pt idx="29">
                  <c:v>63.6</c:v>
                </c:pt>
                <c:pt idx="30">
                  <c:v>66.099999999999994</c:v>
                </c:pt>
                <c:pt idx="31">
                  <c:v>67.400000000000006</c:v>
                </c:pt>
                <c:pt idx="32">
                  <c:v>72.7</c:v>
                </c:pt>
                <c:pt idx="33">
                  <c:v>71.7</c:v>
                </c:pt>
                <c:pt idx="34">
                  <c:v>72.099999999999994</c:v>
                </c:pt>
                <c:pt idx="35">
                  <c:v>73.900000000000006</c:v>
                </c:pt>
                <c:pt idx="36">
                  <c:v>73.599999999999994</c:v>
                </c:pt>
                <c:pt idx="37">
                  <c:v>74</c:v>
                </c:pt>
                <c:pt idx="38">
                  <c:v>73.8</c:v>
                </c:pt>
                <c:pt idx="39">
                  <c:v>73.8</c:v>
                </c:pt>
                <c:pt idx="40">
                  <c:v>73.8</c:v>
                </c:pt>
                <c:pt idx="41">
                  <c:v>74.400000000000006</c:v>
                </c:pt>
                <c:pt idx="42">
                  <c:v>75.099999999999994</c:v>
                </c:pt>
              </c:numCache>
            </c:numRef>
          </c:xVal>
          <c:yVal>
            <c:numRef>
              <c:f>'Max Granularity'!$E$2:$E$44</c:f>
              <c:numCache>
                <c:formatCode>General</c:formatCode>
                <c:ptCount val="43"/>
                <c:pt idx="0">
                  <c:v>0.40970870535714199</c:v>
                </c:pt>
                <c:pt idx="1">
                  <c:v>0.40818759300595198</c:v>
                </c:pt>
                <c:pt idx="2">
                  <c:v>0.399213634672619</c:v>
                </c:pt>
                <c:pt idx="3">
                  <c:v>0.39797572544642801</c:v>
                </c:pt>
                <c:pt idx="4">
                  <c:v>0.395206101190476</c:v>
                </c:pt>
                <c:pt idx="5">
                  <c:v>0.39316276041666598</c:v>
                </c:pt>
                <c:pt idx="6">
                  <c:v>0.39097767857142801</c:v>
                </c:pt>
                <c:pt idx="7">
                  <c:v>0.38802539062500002</c:v>
                </c:pt>
                <c:pt idx="8">
                  <c:v>0.37679827008928501</c:v>
                </c:pt>
                <c:pt idx="9">
                  <c:v>0.37293377976190401</c:v>
                </c:pt>
                <c:pt idx="10">
                  <c:v>0.36699414062500002</c:v>
                </c:pt>
                <c:pt idx="11">
                  <c:v>0.36149841889880902</c:v>
                </c:pt>
                <c:pt idx="12">
                  <c:v>0.35533919270833297</c:v>
                </c:pt>
                <c:pt idx="13">
                  <c:v>0.35032356770833301</c:v>
                </c:pt>
                <c:pt idx="14">
                  <c:v>0.34456845238095202</c:v>
                </c:pt>
                <c:pt idx="15">
                  <c:v>0.33309272693452302</c:v>
                </c:pt>
                <c:pt idx="16">
                  <c:v>0.32818480282738</c:v>
                </c:pt>
                <c:pt idx="17">
                  <c:v>0.326529017857142</c:v>
                </c:pt>
                <c:pt idx="18">
                  <c:v>0.28267336309523799</c:v>
                </c:pt>
                <c:pt idx="19">
                  <c:v>0.27750009300595202</c:v>
                </c:pt>
                <c:pt idx="20">
                  <c:v>0.27481956845238098</c:v>
                </c:pt>
                <c:pt idx="21">
                  <c:v>0.27191266741071402</c:v>
                </c:pt>
                <c:pt idx="22">
                  <c:v>0.26904278273809501</c:v>
                </c:pt>
                <c:pt idx="23">
                  <c:v>0.26731463913690401</c:v>
                </c:pt>
                <c:pt idx="24">
                  <c:v>0.266052455357142</c:v>
                </c:pt>
                <c:pt idx="25">
                  <c:v>0.26468229166666601</c:v>
                </c:pt>
                <c:pt idx="26">
                  <c:v>0.26339183407737998</c:v>
                </c:pt>
                <c:pt idx="27">
                  <c:v>0.26275418526785699</c:v>
                </c:pt>
                <c:pt idx="28">
                  <c:v>0.26000883556547599</c:v>
                </c:pt>
                <c:pt idx="29">
                  <c:v>0.23599460565476099</c:v>
                </c:pt>
                <c:pt idx="30">
                  <c:v>0.23438430059523799</c:v>
                </c:pt>
                <c:pt idx="31">
                  <c:v>0.232853050595238</c:v>
                </c:pt>
                <c:pt idx="32">
                  <c:v>0.23094568452380901</c:v>
                </c:pt>
                <c:pt idx="33">
                  <c:v>0.22969066220237999</c:v>
                </c:pt>
                <c:pt idx="34">
                  <c:v>0.22863541666666601</c:v>
                </c:pt>
                <c:pt idx="35">
                  <c:v>0.227014508928571</c:v>
                </c:pt>
                <c:pt idx="36">
                  <c:v>0.22597860863095201</c:v>
                </c:pt>
                <c:pt idx="37">
                  <c:v>0.22488913690476101</c:v>
                </c:pt>
                <c:pt idx="38">
                  <c:v>0.224262276785714</c:v>
                </c:pt>
                <c:pt idx="39">
                  <c:v>0.222821428571428</c:v>
                </c:pt>
                <c:pt idx="40">
                  <c:v>0.21707477678571399</c:v>
                </c:pt>
                <c:pt idx="41">
                  <c:v>0.17598084077380899</c:v>
                </c:pt>
                <c:pt idx="42">
                  <c:v>9.29094122023809E-2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54-400F-9103-4069481045F7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'Uniform Patch'!$B$2:$B$41</c:f>
              <c:numCache>
                <c:formatCode>General</c:formatCode>
                <c:ptCount val="40"/>
                <c:pt idx="0">
                  <c:v>27.8</c:v>
                </c:pt>
                <c:pt idx="1">
                  <c:v>29.7</c:v>
                </c:pt>
                <c:pt idx="2">
                  <c:v>34.9</c:v>
                </c:pt>
                <c:pt idx="3">
                  <c:v>34.1</c:v>
                </c:pt>
                <c:pt idx="4">
                  <c:v>38.4</c:v>
                </c:pt>
                <c:pt idx="5">
                  <c:v>39.6</c:v>
                </c:pt>
                <c:pt idx="6">
                  <c:v>41.4</c:v>
                </c:pt>
                <c:pt idx="7">
                  <c:v>43.2</c:v>
                </c:pt>
                <c:pt idx="8">
                  <c:v>40.9</c:v>
                </c:pt>
                <c:pt idx="9">
                  <c:v>41.9</c:v>
                </c:pt>
                <c:pt idx="10">
                  <c:v>44.2</c:v>
                </c:pt>
                <c:pt idx="11">
                  <c:v>42.9</c:v>
                </c:pt>
                <c:pt idx="12">
                  <c:v>43.8</c:v>
                </c:pt>
                <c:pt idx="13">
                  <c:v>45.2</c:v>
                </c:pt>
                <c:pt idx="14">
                  <c:v>44.5</c:v>
                </c:pt>
                <c:pt idx="15">
                  <c:v>46.9</c:v>
                </c:pt>
                <c:pt idx="16">
                  <c:v>41</c:v>
                </c:pt>
                <c:pt idx="17">
                  <c:v>45</c:v>
                </c:pt>
                <c:pt idx="18">
                  <c:v>46.8</c:v>
                </c:pt>
                <c:pt idx="19">
                  <c:v>47</c:v>
                </c:pt>
                <c:pt idx="20">
                  <c:v>47.1</c:v>
                </c:pt>
                <c:pt idx="21">
                  <c:v>44.5</c:v>
                </c:pt>
                <c:pt idx="22">
                  <c:v>52.1</c:v>
                </c:pt>
                <c:pt idx="23">
                  <c:v>55.2</c:v>
                </c:pt>
                <c:pt idx="24">
                  <c:v>67</c:v>
                </c:pt>
                <c:pt idx="25">
                  <c:v>67.400000000000006</c:v>
                </c:pt>
                <c:pt idx="26">
                  <c:v>67.7</c:v>
                </c:pt>
                <c:pt idx="27">
                  <c:v>63.2</c:v>
                </c:pt>
                <c:pt idx="28">
                  <c:v>65.900000000000006</c:v>
                </c:pt>
                <c:pt idx="29">
                  <c:v>69.7</c:v>
                </c:pt>
                <c:pt idx="30">
                  <c:v>70.900000000000006</c:v>
                </c:pt>
                <c:pt idx="31">
                  <c:v>72.3</c:v>
                </c:pt>
                <c:pt idx="32">
                  <c:v>73.8</c:v>
                </c:pt>
                <c:pt idx="33">
                  <c:v>72.7</c:v>
                </c:pt>
                <c:pt idx="34">
                  <c:v>72.400000000000006</c:v>
                </c:pt>
                <c:pt idx="35">
                  <c:v>72.400000000000006</c:v>
                </c:pt>
                <c:pt idx="36">
                  <c:v>72.3</c:v>
                </c:pt>
                <c:pt idx="37">
                  <c:v>72.400000000000006</c:v>
                </c:pt>
                <c:pt idx="38">
                  <c:v>74</c:v>
                </c:pt>
                <c:pt idx="39">
                  <c:v>74.8</c:v>
                </c:pt>
              </c:numCache>
            </c:numRef>
          </c:xVal>
          <c:yVal>
            <c:numRef>
              <c:f>'Uniform Patch'!$E$2:$E$41</c:f>
              <c:numCache>
                <c:formatCode>General</c:formatCode>
                <c:ptCount val="40"/>
                <c:pt idx="0">
                  <c:v>0.41102362351190402</c:v>
                </c:pt>
                <c:pt idx="1">
                  <c:v>0.40721186755952299</c:v>
                </c:pt>
                <c:pt idx="2">
                  <c:v>0.40094494047619</c:v>
                </c:pt>
                <c:pt idx="3">
                  <c:v>0.40002901785714201</c:v>
                </c:pt>
                <c:pt idx="4">
                  <c:v>0.39608789062499999</c:v>
                </c:pt>
                <c:pt idx="5">
                  <c:v>0.389939546130952</c:v>
                </c:pt>
                <c:pt idx="6">
                  <c:v>0.38565420386904697</c:v>
                </c:pt>
                <c:pt idx="7">
                  <c:v>0.38216462053571398</c:v>
                </c:pt>
                <c:pt idx="8">
                  <c:v>0.37790857514880899</c:v>
                </c:pt>
                <c:pt idx="9">
                  <c:v>0.37199869791666601</c:v>
                </c:pt>
                <c:pt idx="10">
                  <c:v>0.37067020089285702</c:v>
                </c:pt>
                <c:pt idx="11">
                  <c:v>0.36996819196428499</c:v>
                </c:pt>
                <c:pt idx="12">
                  <c:v>0.36904129464285701</c:v>
                </c:pt>
                <c:pt idx="13">
                  <c:v>0.36727334449404703</c:v>
                </c:pt>
                <c:pt idx="14">
                  <c:v>0.36489239211309499</c:v>
                </c:pt>
                <c:pt idx="15">
                  <c:v>0.36245563616071402</c:v>
                </c:pt>
                <c:pt idx="16">
                  <c:v>0.30914741443452298</c:v>
                </c:pt>
                <c:pt idx="17">
                  <c:v>0.305333519345238</c:v>
                </c:pt>
                <c:pt idx="18">
                  <c:v>0.30267912946428499</c:v>
                </c:pt>
                <c:pt idx="19">
                  <c:v>0.30007059151785698</c:v>
                </c:pt>
                <c:pt idx="20">
                  <c:v>0.29874479166666601</c:v>
                </c:pt>
                <c:pt idx="21">
                  <c:v>0.289525111607142</c:v>
                </c:pt>
                <c:pt idx="22">
                  <c:v>0.28394763764880898</c:v>
                </c:pt>
                <c:pt idx="23">
                  <c:v>0.27975037202380898</c:v>
                </c:pt>
                <c:pt idx="24">
                  <c:v>0.26869038318452299</c:v>
                </c:pt>
                <c:pt idx="25">
                  <c:v>0.26615011160714203</c:v>
                </c:pt>
                <c:pt idx="26">
                  <c:v>0.26522321428571399</c:v>
                </c:pt>
                <c:pt idx="27">
                  <c:v>0.24161755952380901</c:v>
                </c:pt>
                <c:pt idx="28">
                  <c:v>0.239281808035714</c:v>
                </c:pt>
                <c:pt idx="29">
                  <c:v>0.23781091889880901</c:v>
                </c:pt>
                <c:pt idx="30">
                  <c:v>0.23535398065476101</c:v>
                </c:pt>
                <c:pt idx="31">
                  <c:v>0.234107886904761</c:v>
                </c:pt>
                <c:pt idx="32">
                  <c:v>0.23214639136904699</c:v>
                </c:pt>
                <c:pt idx="33">
                  <c:v>0.22994103422619</c:v>
                </c:pt>
                <c:pt idx="34">
                  <c:v>0.22880059523809501</c:v>
                </c:pt>
                <c:pt idx="35">
                  <c:v>0.22807180059523799</c:v>
                </c:pt>
                <c:pt idx="36">
                  <c:v>0.226488467261904</c:v>
                </c:pt>
                <c:pt idx="37">
                  <c:v>0.22081249999999999</c:v>
                </c:pt>
                <c:pt idx="38">
                  <c:v>0.18023958333333301</c:v>
                </c:pt>
                <c:pt idx="39">
                  <c:v>9.5908110119047596E-2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54-400F-9103-4069481045F7}"/>
            </c:ext>
          </c:extLst>
        </c:ser>
        <c:ser>
          <c:idx val="3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'Uniform Filters'!$B$2:$B$50</c:f>
              <c:numCache>
                <c:formatCode>General</c:formatCode>
                <c:ptCount val="49"/>
                <c:pt idx="0">
                  <c:v>33.4</c:v>
                </c:pt>
                <c:pt idx="1">
                  <c:v>35.700000000000003</c:v>
                </c:pt>
                <c:pt idx="2">
                  <c:v>34.799999999999997</c:v>
                </c:pt>
                <c:pt idx="3">
                  <c:v>31.9</c:v>
                </c:pt>
                <c:pt idx="4">
                  <c:v>41</c:v>
                </c:pt>
                <c:pt idx="5">
                  <c:v>42</c:v>
                </c:pt>
                <c:pt idx="6">
                  <c:v>42</c:v>
                </c:pt>
                <c:pt idx="7">
                  <c:v>42.4</c:v>
                </c:pt>
                <c:pt idx="8">
                  <c:v>43.1</c:v>
                </c:pt>
                <c:pt idx="9">
                  <c:v>42.9</c:v>
                </c:pt>
                <c:pt idx="10">
                  <c:v>47.1</c:v>
                </c:pt>
                <c:pt idx="11">
                  <c:v>47.1</c:v>
                </c:pt>
                <c:pt idx="12">
                  <c:v>52.1</c:v>
                </c:pt>
                <c:pt idx="13">
                  <c:v>49.4</c:v>
                </c:pt>
                <c:pt idx="14">
                  <c:v>49.5</c:v>
                </c:pt>
                <c:pt idx="15">
                  <c:v>52.1</c:v>
                </c:pt>
                <c:pt idx="16">
                  <c:v>51.9</c:v>
                </c:pt>
                <c:pt idx="17">
                  <c:v>52.2</c:v>
                </c:pt>
                <c:pt idx="18">
                  <c:v>53.8</c:v>
                </c:pt>
                <c:pt idx="19">
                  <c:v>52.5</c:v>
                </c:pt>
                <c:pt idx="20">
                  <c:v>53.7</c:v>
                </c:pt>
                <c:pt idx="21">
                  <c:v>57.7</c:v>
                </c:pt>
                <c:pt idx="22">
                  <c:v>58.4</c:v>
                </c:pt>
                <c:pt idx="23">
                  <c:v>58.6</c:v>
                </c:pt>
                <c:pt idx="24">
                  <c:v>59.4</c:v>
                </c:pt>
                <c:pt idx="25">
                  <c:v>60.7</c:v>
                </c:pt>
                <c:pt idx="26">
                  <c:v>60.8</c:v>
                </c:pt>
                <c:pt idx="27">
                  <c:v>59.9</c:v>
                </c:pt>
                <c:pt idx="28">
                  <c:v>59.8</c:v>
                </c:pt>
                <c:pt idx="29">
                  <c:v>58.4</c:v>
                </c:pt>
                <c:pt idx="30">
                  <c:v>59.5</c:v>
                </c:pt>
                <c:pt idx="31">
                  <c:v>57.3</c:v>
                </c:pt>
                <c:pt idx="32">
                  <c:v>61.1</c:v>
                </c:pt>
                <c:pt idx="33">
                  <c:v>59.1</c:v>
                </c:pt>
                <c:pt idx="34">
                  <c:v>60</c:v>
                </c:pt>
                <c:pt idx="35">
                  <c:v>61.3</c:v>
                </c:pt>
                <c:pt idx="36">
                  <c:v>62.1</c:v>
                </c:pt>
                <c:pt idx="37">
                  <c:v>62.1</c:v>
                </c:pt>
                <c:pt idx="38">
                  <c:v>63.2</c:v>
                </c:pt>
                <c:pt idx="39">
                  <c:v>63.4</c:v>
                </c:pt>
                <c:pt idx="40">
                  <c:v>63.9</c:v>
                </c:pt>
                <c:pt idx="41">
                  <c:v>62.7</c:v>
                </c:pt>
                <c:pt idx="42">
                  <c:v>62.7</c:v>
                </c:pt>
                <c:pt idx="43">
                  <c:v>62.9</c:v>
                </c:pt>
                <c:pt idx="44">
                  <c:v>66.099999999999994</c:v>
                </c:pt>
                <c:pt idx="45">
                  <c:v>66.5</c:v>
                </c:pt>
                <c:pt idx="46">
                  <c:v>72.3</c:v>
                </c:pt>
                <c:pt idx="47">
                  <c:v>72.5</c:v>
                </c:pt>
                <c:pt idx="48">
                  <c:v>75.8</c:v>
                </c:pt>
              </c:numCache>
            </c:numRef>
          </c:xVal>
          <c:yVal>
            <c:numRef>
              <c:f>'Uniform Filters'!$E$2:$E$50</c:f>
              <c:numCache>
                <c:formatCode>General</c:formatCode>
                <c:ptCount val="49"/>
                <c:pt idx="0">
                  <c:v>0.41024144345238001</c:v>
                </c:pt>
                <c:pt idx="1">
                  <c:v>0.40796995907737998</c:v>
                </c:pt>
                <c:pt idx="2">
                  <c:v>0.40478887648809497</c:v>
                </c:pt>
                <c:pt idx="3">
                  <c:v>0.404586867559523</c:v>
                </c:pt>
                <c:pt idx="4">
                  <c:v>0.372921037946428</c:v>
                </c:pt>
                <c:pt idx="5">
                  <c:v>0.37236281622023798</c:v>
                </c:pt>
                <c:pt idx="6">
                  <c:v>0.37236281622023798</c:v>
                </c:pt>
                <c:pt idx="7">
                  <c:v>0.368317522321428</c:v>
                </c:pt>
                <c:pt idx="8">
                  <c:v>0.368674665178571</c:v>
                </c:pt>
                <c:pt idx="9">
                  <c:v>0.364460379464285</c:v>
                </c:pt>
                <c:pt idx="10">
                  <c:v>0.34821456473214202</c:v>
                </c:pt>
                <c:pt idx="11">
                  <c:v>0.34821456473214202</c:v>
                </c:pt>
                <c:pt idx="12">
                  <c:v>0.34673074776785701</c:v>
                </c:pt>
                <c:pt idx="13">
                  <c:v>0.34433807663690402</c:v>
                </c:pt>
                <c:pt idx="14">
                  <c:v>0.342974981398809</c:v>
                </c:pt>
                <c:pt idx="15">
                  <c:v>0.34277334449404701</c:v>
                </c:pt>
                <c:pt idx="16">
                  <c:v>0.34219038318452299</c:v>
                </c:pt>
                <c:pt idx="17">
                  <c:v>0.34252483258928501</c:v>
                </c:pt>
                <c:pt idx="18">
                  <c:v>0.34240466889880899</c:v>
                </c:pt>
                <c:pt idx="19">
                  <c:v>0.33905217633928503</c:v>
                </c:pt>
                <c:pt idx="20">
                  <c:v>0.27663327752976102</c:v>
                </c:pt>
                <c:pt idx="21">
                  <c:v>0.27451729910714201</c:v>
                </c:pt>
                <c:pt idx="22">
                  <c:v>0.27366610863095198</c:v>
                </c:pt>
                <c:pt idx="23">
                  <c:v>0.27236086309523799</c:v>
                </c:pt>
                <c:pt idx="24">
                  <c:v>0.27116899181547599</c:v>
                </c:pt>
                <c:pt idx="25">
                  <c:v>0.27078915550595201</c:v>
                </c:pt>
                <c:pt idx="26">
                  <c:v>0.27054817708333301</c:v>
                </c:pt>
                <c:pt idx="27">
                  <c:v>0.27116592261904698</c:v>
                </c:pt>
                <c:pt idx="28">
                  <c:v>0.26989006696428502</c:v>
                </c:pt>
                <c:pt idx="29">
                  <c:v>0.26888430059523799</c:v>
                </c:pt>
                <c:pt idx="30">
                  <c:v>0.26907459077380902</c:v>
                </c:pt>
                <c:pt idx="31">
                  <c:v>0.26736690848214201</c:v>
                </c:pt>
                <c:pt idx="32">
                  <c:v>0.26705868675595201</c:v>
                </c:pt>
                <c:pt idx="33">
                  <c:v>0.26719308035714201</c:v>
                </c:pt>
                <c:pt idx="34">
                  <c:v>0.26643898809523803</c:v>
                </c:pt>
                <c:pt idx="35">
                  <c:v>0.26563550967261901</c:v>
                </c:pt>
                <c:pt idx="36">
                  <c:v>0.25047042410714199</c:v>
                </c:pt>
                <c:pt idx="37">
                  <c:v>0.25047042410714199</c:v>
                </c:pt>
                <c:pt idx="38">
                  <c:v>0.25025353422619001</c:v>
                </c:pt>
                <c:pt idx="39">
                  <c:v>0.24890680803571399</c:v>
                </c:pt>
                <c:pt idx="40">
                  <c:v>0.248712611607142</c:v>
                </c:pt>
                <c:pt idx="41">
                  <c:v>0.24833556547619001</c:v>
                </c:pt>
                <c:pt idx="42">
                  <c:v>0.24797581845238001</c:v>
                </c:pt>
                <c:pt idx="43">
                  <c:v>0.248368303571428</c:v>
                </c:pt>
                <c:pt idx="44">
                  <c:v>0.23562704613095201</c:v>
                </c:pt>
                <c:pt idx="45">
                  <c:v>0.22910026041666601</c:v>
                </c:pt>
                <c:pt idx="46">
                  <c:v>0.184276041666666</c:v>
                </c:pt>
                <c:pt idx="47">
                  <c:v>9.8474702380952378E-2</c:v>
                </c:pt>
                <c:pt idx="48">
                  <c:v>8.9174107142857104E-2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54-400F-9103-4069481045F7}"/>
            </c:ext>
          </c:extLst>
        </c:ser>
        <c:ser>
          <c:idx val="0"/>
          <c:order val="3"/>
          <c:tx>
            <c:strRef>
              <c:f>Summery!$E$11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'Uniform Layer'!$B$2:$B$46</c:f>
              <c:numCache>
                <c:formatCode>General</c:formatCode>
                <c:ptCount val="45"/>
                <c:pt idx="0">
                  <c:v>28.2</c:v>
                </c:pt>
                <c:pt idx="1">
                  <c:v>26.2</c:v>
                </c:pt>
                <c:pt idx="2">
                  <c:v>28.8</c:v>
                </c:pt>
                <c:pt idx="3">
                  <c:v>29.4</c:v>
                </c:pt>
                <c:pt idx="4">
                  <c:v>26.3</c:v>
                </c:pt>
                <c:pt idx="5">
                  <c:v>34.1</c:v>
                </c:pt>
                <c:pt idx="6">
                  <c:v>36.5</c:v>
                </c:pt>
                <c:pt idx="7">
                  <c:v>44</c:v>
                </c:pt>
                <c:pt idx="8">
                  <c:v>44</c:v>
                </c:pt>
                <c:pt idx="9">
                  <c:v>48.6</c:v>
                </c:pt>
                <c:pt idx="10">
                  <c:v>51.3</c:v>
                </c:pt>
                <c:pt idx="11">
                  <c:v>49.4</c:v>
                </c:pt>
                <c:pt idx="12">
                  <c:v>49.4</c:v>
                </c:pt>
                <c:pt idx="13">
                  <c:v>51.8</c:v>
                </c:pt>
                <c:pt idx="14">
                  <c:v>51.1</c:v>
                </c:pt>
                <c:pt idx="15">
                  <c:v>52.4</c:v>
                </c:pt>
                <c:pt idx="16">
                  <c:v>53.7</c:v>
                </c:pt>
                <c:pt idx="17">
                  <c:v>51.9</c:v>
                </c:pt>
                <c:pt idx="18">
                  <c:v>53.5</c:v>
                </c:pt>
                <c:pt idx="19">
                  <c:v>55.2</c:v>
                </c:pt>
                <c:pt idx="20">
                  <c:v>57.4</c:v>
                </c:pt>
                <c:pt idx="21">
                  <c:v>57.3</c:v>
                </c:pt>
                <c:pt idx="22">
                  <c:v>59.1</c:v>
                </c:pt>
                <c:pt idx="23">
                  <c:v>58.7</c:v>
                </c:pt>
                <c:pt idx="24">
                  <c:v>58</c:v>
                </c:pt>
                <c:pt idx="25">
                  <c:v>59.6</c:v>
                </c:pt>
                <c:pt idx="26">
                  <c:v>57</c:v>
                </c:pt>
                <c:pt idx="27">
                  <c:v>61.8</c:v>
                </c:pt>
                <c:pt idx="28">
                  <c:v>60.4</c:v>
                </c:pt>
                <c:pt idx="29">
                  <c:v>58.7</c:v>
                </c:pt>
                <c:pt idx="30">
                  <c:v>59.1</c:v>
                </c:pt>
                <c:pt idx="31">
                  <c:v>58.9</c:v>
                </c:pt>
                <c:pt idx="32">
                  <c:v>60.4</c:v>
                </c:pt>
                <c:pt idx="33">
                  <c:v>59.4</c:v>
                </c:pt>
                <c:pt idx="34">
                  <c:v>62.5</c:v>
                </c:pt>
                <c:pt idx="35">
                  <c:v>62</c:v>
                </c:pt>
                <c:pt idx="36">
                  <c:v>63.5</c:v>
                </c:pt>
                <c:pt idx="37">
                  <c:v>62.6</c:v>
                </c:pt>
                <c:pt idx="38">
                  <c:v>62.6</c:v>
                </c:pt>
                <c:pt idx="39">
                  <c:v>63.4</c:v>
                </c:pt>
                <c:pt idx="40">
                  <c:v>67</c:v>
                </c:pt>
                <c:pt idx="41">
                  <c:v>66.2</c:v>
                </c:pt>
                <c:pt idx="42">
                  <c:v>69.7</c:v>
                </c:pt>
                <c:pt idx="43">
                  <c:v>70.400000000000006</c:v>
                </c:pt>
                <c:pt idx="44">
                  <c:v>75.8</c:v>
                </c:pt>
              </c:numCache>
            </c:numRef>
          </c:xVal>
          <c:yVal>
            <c:numRef>
              <c:f>'Uniform Layer'!$E$2:$E$46</c:f>
              <c:numCache>
                <c:formatCode>General</c:formatCode>
                <c:ptCount val="45"/>
                <c:pt idx="0">
                  <c:v>0.48893024553571401</c:v>
                </c:pt>
                <c:pt idx="1">
                  <c:v>0.48917159598214199</c:v>
                </c:pt>
                <c:pt idx="2">
                  <c:v>0.48892438616071399</c:v>
                </c:pt>
                <c:pt idx="3">
                  <c:v>0.485356863839285</c:v>
                </c:pt>
                <c:pt idx="4">
                  <c:v>0.48567103794642802</c:v>
                </c:pt>
                <c:pt idx="5">
                  <c:v>0.45387630208333302</c:v>
                </c:pt>
                <c:pt idx="6">
                  <c:v>0.45271335565476101</c:v>
                </c:pt>
                <c:pt idx="7">
                  <c:v>0.36898577008928501</c:v>
                </c:pt>
                <c:pt idx="8">
                  <c:v>0.36474218749999998</c:v>
                </c:pt>
                <c:pt idx="9">
                  <c:v>0.34853069196428499</c:v>
                </c:pt>
                <c:pt idx="10">
                  <c:v>0.34703069196428499</c:v>
                </c:pt>
                <c:pt idx="11">
                  <c:v>0.34452901785714202</c:v>
                </c:pt>
                <c:pt idx="12">
                  <c:v>0.34330989583333299</c:v>
                </c:pt>
                <c:pt idx="13">
                  <c:v>0.343014322916666</c:v>
                </c:pt>
                <c:pt idx="14">
                  <c:v>0.34244996279761902</c:v>
                </c:pt>
                <c:pt idx="15">
                  <c:v>0.34315978422618998</c:v>
                </c:pt>
                <c:pt idx="16">
                  <c:v>0.34254566592261898</c:v>
                </c:pt>
                <c:pt idx="17">
                  <c:v>0.34197042410714201</c:v>
                </c:pt>
                <c:pt idx="18">
                  <c:v>0.27534951636904698</c:v>
                </c:pt>
                <c:pt idx="19">
                  <c:v>0.27463792782738</c:v>
                </c:pt>
                <c:pt idx="20">
                  <c:v>0.27452743675595198</c:v>
                </c:pt>
                <c:pt idx="21">
                  <c:v>0.27354361979166603</c:v>
                </c:pt>
                <c:pt idx="22">
                  <c:v>0.271560081845238</c:v>
                </c:pt>
                <c:pt idx="23">
                  <c:v>0.27163532366071402</c:v>
                </c:pt>
                <c:pt idx="24">
                  <c:v>0.27118666294642801</c:v>
                </c:pt>
                <c:pt idx="25">
                  <c:v>0.271245535714285</c:v>
                </c:pt>
                <c:pt idx="26">
                  <c:v>0.27076329985119002</c:v>
                </c:pt>
                <c:pt idx="27">
                  <c:v>0.26834123883928501</c:v>
                </c:pt>
                <c:pt idx="28">
                  <c:v>0.26763076636904698</c:v>
                </c:pt>
                <c:pt idx="29">
                  <c:v>0.26785286458333302</c:v>
                </c:pt>
                <c:pt idx="30">
                  <c:v>0.267226283482142</c:v>
                </c:pt>
                <c:pt idx="31">
                  <c:v>0.26727241443452299</c:v>
                </c:pt>
                <c:pt idx="32">
                  <c:v>0.26658900669642799</c:v>
                </c:pt>
                <c:pt idx="33">
                  <c:v>0.265750837053571</c:v>
                </c:pt>
                <c:pt idx="34">
                  <c:v>0.25066666666666598</c:v>
                </c:pt>
                <c:pt idx="35">
                  <c:v>0.250447730654761</c:v>
                </c:pt>
                <c:pt idx="36">
                  <c:v>0.24921279761904699</c:v>
                </c:pt>
                <c:pt idx="37">
                  <c:v>0.24900223214285699</c:v>
                </c:pt>
                <c:pt idx="38">
                  <c:v>0.24859877232142799</c:v>
                </c:pt>
                <c:pt idx="39">
                  <c:v>0.24895386904761899</c:v>
                </c:pt>
                <c:pt idx="40">
                  <c:v>0.23619828869047599</c:v>
                </c:pt>
                <c:pt idx="41">
                  <c:v>0.22968284970238001</c:v>
                </c:pt>
                <c:pt idx="42">
                  <c:v>0.18498642113095201</c:v>
                </c:pt>
                <c:pt idx="43">
                  <c:v>8.9549665178571394E-2</c:v>
                </c:pt>
                <c:pt idx="4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B54-400F-9103-4069481045F7}"/>
            </c:ext>
          </c:extLst>
        </c:ser>
        <c:ser>
          <c:idx val="4"/>
          <c:order val="4"/>
          <c:tx>
            <c:v>Base Line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errBars>
            <c:errDir val="x"/>
            <c:errBarType val="both"/>
            <c:errValType val="fixedVal"/>
            <c:noEndCap val="0"/>
            <c:val val="75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fixedVal"/>
            <c:noEndCap val="1"/>
            <c:val val="0.24000000000000002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Summery!$C$5</c:f>
              <c:numCache>
                <c:formatCode>General</c:formatCode>
                <c:ptCount val="1"/>
                <c:pt idx="0">
                  <c:v>62.6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0.249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B54-400F-9103-406948104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8185200"/>
        <c:axId val="468185592"/>
      </c:scatterChart>
      <c:valAx>
        <c:axId val="468185200"/>
        <c:scaling>
          <c:orientation val="minMax"/>
          <c:max val="80"/>
          <c:min val="2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185592"/>
        <c:crosses val="autoZero"/>
        <c:crossBetween val="midCat"/>
      </c:valAx>
      <c:valAx>
        <c:axId val="468185592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Operations Saved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185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128" b="1" i="0" u="none" strike="noStrike" kern="1200" baseline="0" dirty="0" err="1">
                <a:solidFill>
                  <a:srgbClr val="44546A"/>
                </a:solidFill>
                <a:latin typeface="+mn-lt"/>
                <a:ea typeface="+mn-ea"/>
                <a:cs typeface="+mn-cs"/>
              </a:rPr>
              <a:t>AlexNet</a:t>
            </a:r>
            <a:r>
              <a:rPr lang="en-US" sz="2128" b="1" i="0" u="none" strike="noStrike" kern="1200" baseline="0" dirty="0">
                <a:solidFill>
                  <a:srgbClr val="44546A"/>
                </a:solidFill>
                <a:latin typeface="+mn-lt"/>
                <a:ea typeface="+mn-ea"/>
                <a:cs typeface="+mn-cs"/>
              </a:rPr>
              <a:t>, CIFAR10, Patch Size = 3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Summery!$E$11</c:f>
              <c:strCache>
                <c:ptCount val="1"/>
                <c:pt idx="0">
                  <c:v>Max Granularity</c:v>
                </c:pt>
              </c:strCache>
            </c:strRef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Summery!$E$12:$E$20</c:f>
              <c:numCache>
                <c:formatCode>General</c:formatCode>
                <c:ptCount val="9"/>
                <c:pt idx="0">
                  <c:v>0.27151269841269798</c:v>
                </c:pt>
                <c:pt idx="1">
                  <c:v>0.279476240079365</c:v>
                </c:pt>
                <c:pt idx="2">
                  <c:v>0.28869469246031698</c:v>
                </c:pt>
                <c:pt idx="3">
                  <c:v>0.31245406746031701</c:v>
                </c:pt>
                <c:pt idx="4">
                  <c:v>0.31245406746031701</c:v>
                </c:pt>
                <c:pt idx="5">
                  <c:v>0.31245406746031701</c:v>
                </c:pt>
                <c:pt idx="6">
                  <c:v>0.31245406746031701</c:v>
                </c:pt>
                <c:pt idx="7">
                  <c:v>0.32828621031746003</c:v>
                </c:pt>
                <c:pt idx="8">
                  <c:v>0.32973288690476099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08-4B07-B6C3-771A2BC1909B}"/>
            </c:ext>
          </c:extLst>
        </c:ser>
        <c:ser>
          <c:idx val="1"/>
          <c:order val="1"/>
          <c:tx>
            <c:strRef>
              <c:f>Summery!$C$11</c:f>
              <c:strCache>
                <c:ptCount val="1"/>
                <c:pt idx="0">
                  <c:v>Uniform Patch</c:v>
                </c:pt>
              </c:strCache>
            </c:strRef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Summery!$C$12:$C$20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7.3400773809523714E-2</c:v>
                </c:pt>
                <c:pt idx="4">
                  <c:v>7.3400773809523714E-2</c:v>
                </c:pt>
                <c:pt idx="5">
                  <c:v>0.2379182142857135</c:v>
                </c:pt>
                <c:pt idx="6">
                  <c:v>0.40238922123015775</c:v>
                </c:pt>
                <c:pt idx="7">
                  <c:v>0.43427809027777686</c:v>
                </c:pt>
                <c:pt idx="8">
                  <c:v>0.43427809027777686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08-4B07-B6C3-771A2BC1909B}"/>
            </c:ext>
          </c:extLst>
        </c:ser>
        <c:ser>
          <c:idx val="2"/>
          <c:order val="2"/>
          <c:tx>
            <c:strRef>
              <c:f>Summery!$D$11</c:f>
              <c:strCache>
                <c:ptCount val="1"/>
                <c:pt idx="0">
                  <c:v>Uniform Filters</c:v>
                </c:pt>
              </c:strCache>
            </c:strRef>
          </c:tx>
          <c:spPr>
            <a:ln w="9525" cap="flat" cmpd="sng" algn="ctr">
              <a:solidFill>
                <a:schemeClr val="accent3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Summery!$D$12:$D$20</c:f>
              <c:numCache>
                <c:formatCode>General</c:formatCode>
                <c:ptCount val="9"/>
                <c:pt idx="0">
                  <c:v>0</c:v>
                </c:pt>
                <c:pt idx="1">
                  <c:v>0.200658928571428</c:v>
                </c:pt>
                <c:pt idx="2">
                  <c:v>0.27016726190476098</c:v>
                </c:pt>
                <c:pt idx="3">
                  <c:v>0.29644702380952298</c:v>
                </c:pt>
                <c:pt idx="4">
                  <c:v>0.303870238095238</c:v>
                </c:pt>
                <c:pt idx="5">
                  <c:v>0.33521542658730102</c:v>
                </c:pt>
                <c:pt idx="6">
                  <c:v>0.35941413690476098</c:v>
                </c:pt>
                <c:pt idx="7">
                  <c:v>0.36276552579365001</c:v>
                </c:pt>
                <c:pt idx="8">
                  <c:v>0.378387549603174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708-4B07-B6C3-771A2BC1909B}"/>
            </c:ext>
          </c:extLst>
        </c:ser>
        <c:ser>
          <c:idx val="3"/>
          <c:order val="3"/>
          <c:tx>
            <c:strRef>
              <c:f>Summery!$B$11</c:f>
              <c:strCache>
                <c:ptCount val="1"/>
                <c:pt idx="0">
                  <c:v>Uniform Layer</c:v>
                </c:pt>
              </c:strCache>
            </c:strRef>
          </c:tx>
          <c:spPr>
            <a:ln w="9525" cap="flat" cmpd="sng" algn="ctr">
              <a:solidFill>
                <a:schemeClr val="accent4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Summery!$A$12:$A$20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xVal>
          <c:yVal>
            <c:numRef>
              <c:f>Summery!$B$12:$B$20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0.29826200396825397</c:v>
                </c:pt>
                <c:pt idx="4">
                  <c:v>0.30198864087301502</c:v>
                </c:pt>
                <c:pt idx="5">
                  <c:v>0.31000729166666602</c:v>
                </c:pt>
                <c:pt idx="6">
                  <c:v>0.33163308531746</c:v>
                </c:pt>
                <c:pt idx="7">
                  <c:v>0.341020386904761</c:v>
                </c:pt>
                <c:pt idx="8">
                  <c:v>0.344863343253968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708-4B07-B6C3-771A2BC1909B}"/>
            </c:ext>
          </c:extLst>
        </c:ser>
        <c:ser>
          <c:idx val="4"/>
          <c:order val="4"/>
          <c:tx>
            <c:strRef>
              <c:f>Summery!$A$5</c:f>
              <c:strCache>
                <c:ptCount val="1"/>
                <c:pt idx="0">
                  <c:v>Base Line:</c:v>
                </c:pt>
              </c:strCache>
            </c:strRef>
          </c:tx>
          <c:spPr>
            <a:ln w="9525" cap="flat" cmpd="sng" algn="ctr">
              <a:solidFill>
                <a:schemeClr val="accent5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errBars>
            <c:errDir val="x"/>
            <c:errBarType val="both"/>
            <c:errValType val="percentage"/>
            <c:noEndCap val="0"/>
            <c:val val="100"/>
            <c:spPr>
              <a:noFill/>
              <a:ln w="9525" cap="rnd">
                <a:solidFill>
                  <a:schemeClr val="dk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100"/>
            <c:spPr>
              <a:noFill/>
              <a:ln w="9525" cap="rnd">
                <a:solidFill>
                  <a:schemeClr val="dk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Summery!$C$8</c:f>
              <c:numCache>
                <c:formatCode>General</c:formatCode>
                <c:ptCount val="1"/>
                <c:pt idx="0">
                  <c:v>14.099999999999994</c:v>
                </c:pt>
              </c:numCache>
            </c:numRef>
          </c:xVal>
          <c:yVal>
            <c:numRef>
              <c:f>Summery!$C$6</c:f>
              <c:numCache>
                <c:formatCode>General</c:formatCode>
                <c:ptCount val="1"/>
                <c:pt idx="0">
                  <c:v>0.34021000000000001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708-4B07-B6C3-771A2BC190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8150040"/>
        <c:axId val="348152392"/>
      </c:scatterChart>
      <c:valAx>
        <c:axId val="348150040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Max Accuracy Loss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8152392"/>
        <c:crosses val="autoZero"/>
        <c:crossBetween val="midCat"/>
      </c:valAx>
      <c:valAx>
        <c:axId val="348152392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Operatuins Saved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815004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 Loss before and after Retraining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Retraining!$H$50</c:f>
              <c:strCache>
                <c:ptCount val="1"/>
                <c:pt idx="0">
                  <c:v>Original Max Accuracy Loss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Retraining!$H$51:$H$59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3.5</c:v>
                </c:pt>
                <c:pt idx="5">
                  <c:v>5</c:v>
                </c:pt>
                <c:pt idx="6">
                  <c:v>10</c:v>
                </c:pt>
                <c:pt idx="7">
                  <c:v>14.1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46-4B9A-A74E-C9A585CF070D}"/>
            </c:ext>
          </c:extLst>
        </c:ser>
        <c:ser>
          <c:idx val="1"/>
          <c:order val="1"/>
          <c:tx>
            <c:strRef>
              <c:f>Retraining!$I$50</c:f>
              <c:strCache>
                <c:ptCount val="1"/>
                <c:pt idx="0">
                  <c:v>Uniform Layer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Retraining!$I$51:$I$59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1.7999999999999972</c:v>
                </c:pt>
                <c:pt idx="4">
                  <c:v>1.7999999999999972</c:v>
                </c:pt>
                <c:pt idx="5">
                  <c:v>2.5999999999999943</c:v>
                </c:pt>
                <c:pt idx="6">
                  <c:v>2.2000000000000028</c:v>
                </c:pt>
                <c:pt idx="7">
                  <c:v>3.8999999999999915</c:v>
                </c:pt>
                <c:pt idx="8">
                  <c:v>3.8999999999999915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46-4B9A-A74E-C9A585CF070D}"/>
            </c:ext>
          </c:extLst>
        </c:ser>
        <c:ser>
          <c:idx val="2"/>
          <c:order val="2"/>
          <c:tx>
            <c:strRef>
              <c:f>Retraining!$J$50</c:f>
              <c:strCache>
                <c:ptCount val="1"/>
                <c:pt idx="0">
                  <c:v>Uniform Patch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Retraining!$J$51:$J$59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2.0999999999999943</c:v>
                </c:pt>
                <c:pt idx="5">
                  <c:v>1.0999999999999943</c:v>
                </c:pt>
                <c:pt idx="6">
                  <c:v>0.59999999999999432</c:v>
                </c:pt>
                <c:pt idx="7">
                  <c:v>0.5</c:v>
                </c:pt>
                <c:pt idx="8">
                  <c:v>0.20000000000000284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46-4B9A-A74E-C9A585CF070D}"/>
            </c:ext>
          </c:extLst>
        </c:ser>
        <c:ser>
          <c:idx val="3"/>
          <c:order val="3"/>
          <c:tx>
            <c:strRef>
              <c:f>Retraining!$K$50</c:f>
              <c:strCache>
                <c:ptCount val="1"/>
                <c:pt idx="0">
                  <c:v>Uniform Filters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Retraining!$K$51:$K$59</c:f>
              <c:numCache>
                <c:formatCode>General</c:formatCode>
                <c:ptCount val="9"/>
                <c:pt idx="0">
                  <c:v>0</c:v>
                </c:pt>
                <c:pt idx="1">
                  <c:v>0.5</c:v>
                </c:pt>
                <c:pt idx="2">
                  <c:v>-0.60000000000000853</c:v>
                </c:pt>
                <c:pt idx="3">
                  <c:v>1.2000000000000028</c:v>
                </c:pt>
                <c:pt idx="4">
                  <c:v>1.3999999999999915</c:v>
                </c:pt>
                <c:pt idx="5">
                  <c:v>0</c:v>
                </c:pt>
                <c:pt idx="6">
                  <c:v>1.2999999999999972</c:v>
                </c:pt>
                <c:pt idx="7">
                  <c:v>4.2000000000000028</c:v>
                </c:pt>
                <c:pt idx="8">
                  <c:v>4.2000000000000028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46-4B9A-A74E-C9A585CF070D}"/>
            </c:ext>
          </c:extLst>
        </c:ser>
        <c:ser>
          <c:idx val="4"/>
          <c:order val="4"/>
          <c:tx>
            <c:strRef>
              <c:f>Retraining!$L$50</c:f>
              <c:strCache>
                <c:ptCount val="1"/>
                <c:pt idx="0">
                  <c:v>Max Granularity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Retraining!$L$51:$L$59</c:f>
              <c:numCache>
                <c:formatCode>General</c:formatCode>
                <c:ptCount val="9"/>
                <c:pt idx="0">
                  <c:v>-0.60000000000000853</c:v>
                </c:pt>
                <c:pt idx="1">
                  <c:v>-1.5</c:v>
                </c:pt>
                <c:pt idx="2">
                  <c:v>-0.20000000000000284</c:v>
                </c:pt>
                <c:pt idx="3">
                  <c:v>-0.10000000000000853</c:v>
                </c:pt>
                <c:pt idx="4">
                  <c:v>-0.10000000000000853</c:v>
                </c:pt>
                <c:pt idx="5">
                  <c:v>-0.10000000000000853</c:v>
                </c:pt>
                <c:pt idx="6">
                  <c:v>-0.10000000000000853</c:v>
                </c:pt>
                <c:pt idx="7">
                  <c:v>-0.5</c:v>
                </c:pt>
                <c:pt idx="8">
                  <c:v>0.20000000000000284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46-4B9A-A74E-C9A585CF07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11820047"/>
        <c:axId val="1811825455"/>
      </c:barChart>
      <c:catAx>
        <c:axId val="181182004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1825455"/>
        <c:crosses val="autoZero"/>
        <c:auto val="1"/>
        <c:lblAlgn val="ctr"/>
        <c:lblOffset val="100"/>
        <c:noMultiLvlLbl val="0"/>
      </c:catAx>
      <c:valAx>
        <c:axId val="1811825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1820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Uniform Layer </a:t>
            </a:r>
            <a:r>
              <a:rPr lang="en-US" dirty="0" smtClean="0"/>
              <a:t>optimization with eps=3.5</a:t>
            </a:r>
            <a:r>
              <a:rPr lang="en-US" baseline="0" dirty="0" smtClean="0"/>
              <a:t> </a:t>
            </a:r>
            <a:r>
              <a:rPr lang="en-US" baseline="0" dirty="0" smtClean="0"/>
              <a:t>on </a:t>
            </a:r>
            <a:r>
              <a:rPr lang="en-US" baseline="0" dirty="0" smtClean="0"/>
              <a:t>ResNet18:</a:t>
            </a:r>
            <a:r>
              <a:rPr lang="en-US" dirty="0" smtClean="0"/>
              <a:t> </a:t>
            </a:r>
            <a:endParaRPr lang="en-US" dirty="0"/>
          </a:p>
          <a:p>
            <a:pPr>
              <a:defRPr/>
            </a:pPr>
            <a:r>
              <a:rPr lang="en-US" dirty="0"/>
              <a:t>% of saved operations </a:t>
            </a:r>
          </a:p>
          <a:p>
            <a:pPr>
              <a:defRPr/>
            </a:pPr>
            <a:r>
              <a:rPr lang="en-US" dirty="0"/>
              <a:t>for each layer in the final mask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'Uniform Layer'!$F$1</c:f>
              <c:strCache>
                <c:ptCount val="1"/>
                <c:pt idx="0">
                  <c:v>% saved in layer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Layer'!$F$2:$F$18</c:f>
              <c:numCache>
                <c:formatCode>General</c:formatCode>
                <c:ptCount val="17"/>
                <c:pt idx="0">
                  <c:v>30.71</c:v>
                </c:pt>
                <c:pt idx="1">
                  <c:v>21.63</c:v>
                </c:pt>
                <c:pt idx="2">
                  <c:v>22.63</c:v>
                </c:pt>
                <c:pt idx="3">
                  <c:v>23.34</c:v>
                </c:pt>
                <c:pt idx="4">
                  <c:v>9.48</c:v>
                </c:pt>
                <c:pt idx="5">
                  <c:v>23.75</c:v>
                </c:pt>
                <c:pt idx="6">
                  <c:v>24.97</c:v>
                </c:pt>
                <c:pt idx="7">
                  <c:v>35.549999999999997</c:v>
                </c:pt>
                <c:pt idx="8">
                  <c:v>20.58</c:v>
                </c:pt>
                <c:pt idx="9">
                  <c:v>26.38</c:v>
                </c:pt>
                <c:pt idx="10">
                  <c:v>33.49</c:v>
                </c:pt>
                <c:pt idx="11">
                  <c:v>36.159999999999997</c:v>
                </c:pt>
                <c:pt idx="12">
                  <c:v>30.44</c:v>
                </c:pt>
                <c:pt idx="13">
                  <c:v>25.59</c:v>
                </c:pt>
                <c:pt idx="14">
                  <c:v>19.329999999999998</c:v>
                </c:pt>
                <c:pt idx="15">
                  <c:v>21.18</c:v>
                </c:pt>
                <c:pt idx="16">
                  <c:v>17.399999999999999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1F-42E7-9838-167F9789BF04}"/>
            </c:ext>
          </c:extLst>
        </c:ser>
        <c:ser>
          <c:idx val="1"/>
          <c:order val="1"/>
          <c:tx>
            <c:strRef>
              <c:f>'Uniform Layer'!$G$1</c:f>
              <c:strCache>
                <c:ptCount val="1"/>
                <c:pt idx="0">
                  <c:v>% saved in network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'Uniform Layer'!$G$2:$G$18</c:f>
              <c:numCache>
                <c:formatCode>General</c:formatCode>
                <c:ptCount val="17"/>
                <c:pt idx="0">
                  <c:v>3.61</c:v>
                </c:pt>
                <c:pt idx="1">
                  <c:v>2.54</c:v>
                </c:pt>
                <c:pt idx="2">
                  <c:v>2.66</c:v>
                </c:pt>
                <c:pt idx="3">
                  <c:v>2.75</c:v>
                </c:pt>
                <c:pt idx="4">
                  <c:v>1.1200000000000001</c:v>
                </c:pt>
                <c:pt idx="5">
                  <c:v>1.4</c:v>
                </c:pt>
                <c:pt idx="6">
                  <c:v>1.47</c:v>
                </c:pt>
                <c:pt idx="7">
                  <c:v>2.09</c:v>
                </c:pt>
                <c:pt idx="8">
                  <c:v>1.21</c:v>
                </c:pt>
                <c:pt idx="9">
                  <c:v>0.78</c:v>
                </c:pt>
                <c:pt idx="10">
                  <c:v>0.98</c:v>
                </c:pt>
                <c:pt idx="11">
                  <c:v>1.06</c:v>
                </c:pt>
                <c:pt idx="12">
                  <c:v>0.9</c:v>
                </c:pt>
                <c:pt idx="13">
                  <c:v>0.38</c:v>
                </c:pt>
                <c:pt idx="14">
                  <c:v>0.28000000000000003</c:v>
                </c:pt>
                <c:pt idx="15">
                  <c:v>0.31</c:v>
                </c:pt>
                <c:pt idx="16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1F-42E7-9838-167F9789BF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33483064"/>
        <c:axId val="333483456"/>
      </c:barChart>
      <c:catAx>
        <c:axId val="333483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layer number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483456"/>
        <c:crosses val="autoZero"/>
        <c:auto val="1"/>
        <c:lblAlgn val="ctr"/>
        <c:lblOffset val="100"/>
        <c:noMultiLvlLbl val="0"/>
      </c:catAx>
      <c:valAx>
        <c:axId val="333483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operations saved [%]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483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EDEC-AA2F-422E-8524-84D7AD2C697D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58885-2A43-4619-99A0-6F5849FFD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0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1343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887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73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5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004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8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047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44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6669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40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And this is only</a:t>
            </a:r>
            <a:r>
              <a:rPr lang="en-US" altLang="en-US" baseline="0" dirty="0" smtClean="0"/>
              <a:t> for the first layer. Explain that each configuration needs a +1ms forward run to calculate the op savings + current accuracy.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47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CNN as a black-box,</a:t>
            </a:r>
            <a:r>
              <a:rPr lang="en-US" altLang="en-US" baseline="0" dirty="0" smtClean="0"/>
              <a:t> allowing input of images (RGB or Grey Scale) and outputting a vector of probabilities, classifying each image to a specific class.</a:t>
            </a:r>
            <a:r>
              <a:rPr lang="en-US" altLang="en-US" baseline="0" dirty="0"/>
              <a:t> </a:t>
            </a:r>
            <a:r>
              <a:rPr lang="en-US" altLang="en-US" baseline="0" dirty="0" smtClean="0"/>
              <a:t>Present the Forward Pass and the Backward pass as a Feedback system. </a:t>
            </a:r>
          </a:p>
        </p:txBody>
      </p:sp>
    </p:spTree>
    <p:extLst>
      <p:ext uri="{BB962C8B-B14F-4D97-AF65-F5344CB8AC3E}">
        <p14:creationId xmlns:p14="http://schemas.microsoft.com/office/powerpoint/2010/main" val="82003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962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771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6234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Present the actual representation of an image as matrix</a:t>
            </a:r>
            <a:r>
              <a:rPr lang="en-US" altLang="en-US" baseline="0" dirty="0" smtClean="0"/>
              <a:t> of numbers. Explain the </a:t>
            </a:r>
            <a:r>
              <a:rPr lang="en-US" altLang="en-US" baseline="0" dirty="0" err="1" smtClean="0"/>
              <a:t>Convlution</a:t>
            </a:r>
            <a:r>
              <a:rPr lang="en-US" altLang="en-US" baseline="0" dirty="0" smtClean="0"/>
              <a:t> operator, with the Sobel filter. Talk about replacing the filter with a learned filter of varying weights.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078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Dense/Fully</a:t>
            </a:r>
            <a:r>
              <a:rPr lang="en-US" altLang="en-US" baseline="0" dirty="0" smtClean="0"/>
              <a:t> Connected and Activation roles. Talk about how there are more than just these (Like Dropout/Pooling) – but these suffice for this presentation.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546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Talk about the </a:t>
            </a:r>
            <a:r>
              <a:rPr lang="en-US" altLang="en-US" dirty="0" err="1" smtClean="0"/>
              <a:t>AlexNet</a:t>
            </a:r>
            <a:r>
              <a:rPr lang="en-US" altLang="en-US" baseline="0" dirty="0" smtClean="0"/>
              <a:t> architecture and the number of filters in each layer. Remind that this DNN won the </a:t>
            </a:r>
            <a:r>
              <a:rPr lang="en-US" altLang="en-US" baseline="0" dirty="0" err="1" smtClean="0"/>
              <a:t>ImgNet</a:t>
            </a:r>
            <a:r>
              <a:rPr lang="en-US" altLang="en-US" baseline="0" dirty="0" smtClean="0"/>
              <a:t> classification contest back in 2012 by a vast amount.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256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question – How can we reduce power in CNNs?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Smaller DNNs require less communication across servers during distributed training.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Smaller DNNs require less bandwidth to export a new model from the cloud to an autonomous car.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Smaller DNNs are more feasible to deploy on FPGAs and other hardware with limited memory.</a:t>
            </a:r>
          </a:p>
          <a:p>
            <a:r>
              <a:rPr lang="en-US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the</a:t>
            </a:r>
            <a:r>
              <a:rPr lang="en-US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demo, and explain about output feature maps and input feature maps and the seriality of the computation.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26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, CIFAR10,</a:t>
            </a:r>
            <a:r>
              <a:rPr lang="en-US" baseline="0" dirty="0" smtClean="0"/>
              <a:t> stems from out statistics.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58885-2A43-4619-99A0-6F5849FFD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98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The</a:t>
            </a:r>
            <a:r>
              <a:rPr lang="en-US" altLang="en-US" baseline="0" dirty="0" smtClean="0"/>
              <a:t> maps are taken from the CNP article. These are examples of </a:t>
            </a:r>
            <a:r>
              <a:rPr lang="en-US" altLang="en-US" baseline="0" dirty="0" err="1" smtClean="0"/>
              <a:t>AlexNet</a:t>
            </a:r>
            <a:r>
              <a:rPr lang="en-US" altLang="en-US" baseline="0" dirty="0" smtClean="0"/>
              <a:t> CONV3 </a:t>
            </a:r>
            <a:r>
              <a:rPr lang="en-US" altLang="en-US" baseline="0" dirty="0" err="1" smtClean="0"/>
              <a:t>ofmaps</a:t>
            </a:r>
            <a:r>
              <a:rPr lang="en-US" altLang="en-US" baseline="0" dirty="0" smtClean="0"/>
              <a:t> (after </a:t>
            </a:r>
            <a:r>
              <a:rPr lang="en-US" altLang="en-US" baseline="0" dirty="0" err="1" smtClean="0"/>
              <a:t>Relu</a:t>
            </a:r>
            <a:r>
              <a:rPr lang="en-US" altLang="en-US" baseline="0" dirty="0" smtClean="0"/>
              <a:t>) for five arbitrary filter channels. Spatial correlation is evident. Black pixels are zero.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214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3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233600" y="1233600"/>
            <a:ext cx="9724400" cy="43908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4605267" y="3685133"/>
            <a:ext cx="298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16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824696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882404" y="-351255"/>
            <a:ext cx="6886813" cy="6935141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41864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1235887" y="5414139"/>
            <a:ext cx="5387859" cy="4695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428652" y="5538421"/>
            <a:ext cx="5387859" cy="4695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8989117" y="5671701"/>
            <a:ext cx="5387859" cy="4695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2464532" y="5169524"/>
            <a:ext cx="5387859" cy="46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85993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5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7F4E-1735-4753-9E81-B4DC7E1A9D6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F87B-D93E-46F0-8A58-D38F6E227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cs.ryerson.ca/~aharley/vis/conv/fla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574" y="499973"/>
            <a:ext cx="6553200" cy="1542187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CNN Spatial </a:t>
            </a:r>
          </a:p>
          <a:p>
            <a:r>
              <a:rPr lang="en-US" sz="66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Optimizations</a:t>
            </a:r>
            <a:endParaRPr lang="en-US" sz="66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20214" y="327365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852574" y="2792118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CRML Lab</a:t>
            </a:r>
          </a:p>
          <a:p>
            <a:r>
              <a:rPr lang="en-US" sz="4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Technion</a:t>
            </a: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endParaRPr lang="en-US" sz="4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471574" y="4815839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852574" y="4654345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Inna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Batenkov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Ido</a:t>
            </a:r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Imanuel</a:t>
            </a:r>
            <a:endParaRPr lang="en-US" sz="4000" dirty="0" smtClean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sz="40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Supervised by Gil </a:t>
            </a:r>
            <a:r>
              <a:rPr lang="en-US" sz="4000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Shomron</a:t>
            </a:r>
            <a:endParaRPr lang="en-US" sz="40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Ideas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3148" y="1482306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common: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Due to its relative simplicity and fast convergence rate,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is currently the most popular activation method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 Correlation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There is a large correlation between nearby pixels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Non-positive convolution values turn zeros: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thresholds any negative values to 0 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7" name="Picture 6" descr="https://cdn-images-1.medium.com/max/1600/0*44z992IXd9rqyIWk.pn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9" t="74327" r="57694" b="3605"/>
          <a:stretch/>
        </p:blipFill>
        <p:spPr bwMode="auto">
          <a:xfrm>
            <a:off x="7702405" y="5519894"/>
            <a:ext cx="3179350" cy="995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303" r="13446" b="32276"/>
          <a:stretch/>
        </p:blipFill>
        <p:spPr>
          <a:xfrm>
            <a:off x="423148" y="5377020"/>
            <a:ext cx="6200078" cy="11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4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391688" y="626728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Cross Neuron Predictions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649224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b="20970"/>
          <a:stretch/>
        </p:blipFill>
        <p:spPr bwMode="auto">
          <a:xfrm>
            <a:off x="1973580" y="1787160"/>
            <a:ext cx="7707630" cy="3487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7140" y="5263333"/>
            <a:ext cx="6537007" cy="1594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Good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</a:t>
            </a:r>
          </a:p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For a good prediction, we save as many MAC operations as there are zeros in the prediction mask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31764" y="5274406"/>
            <a:ext cx="6096000" cy="850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 Bad</a:t>
            </a:r>
            <a:r>
              <a:rPr lang="en-US" sz="28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Bad predictions may degrade classification accuracy </a:t>
            </a:r>
            <a:endParaRPr lang="en-US" sz="28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845" y="2940598"/>
            <a:ext cx="99486" cy="168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415" y="3329347"/>
            <a:ext cx="99486" cy="1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1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39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62136" y="586590"/>
            <a:ext cx="9495558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Optimizing Prediction masks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722376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43200" y="2686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33358"/>
              </p:ext>
            </p:extLst>
          </p:nvPr>
        </p:nvGraphicFramePr>
        <p:xfrm>
          <a:off x="2381250" y="1730010"/>
          <a:ext cx="6297930" cy="3634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name="Equation" r:id="rId5" imgW="2527200" imgH="1612800" progId="Equation.DSMT4">
                  <p:embed/>
                </p:oleObj>
              </mc:Choice>
              <mc:Fallback>
                <p:oleObj name="Equation" r:id="rId5" imgW="2527200" imgH="1612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1730010"/>
                        <a:ext cx="6297930" cy="3634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490309"/>
              </p:ext>
            </p:extLst>
          </p:nvPr>
        </p:nvGraphicFramePr>
        <p:xfrm>
          <a:off x="4543004" y="5708935"/>
          <a:ext cx="2733675" cy="96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0" name="Equation" r:id="rId7" imgW="698400" imgH="241200" progId="Equation.DSMT4">
                  <p:embed/>
                </p:oleObj>
              </mc:Choice>
              <mc:Fallback>
                <p:oleObj name="Equation" r:id="rId7" imgW="69840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004" y="5708935"/>
                        <a:ext cx="2733675" cy="964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505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Utilizing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PyTorch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We create a custom “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” layer, responsible for collecting MAC operation statistics with each forward run of the CNN. These layers are placed after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Conv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&amp;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Relu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layers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8436" name="Picture 4" descr="Image result for layers neural network image visual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48" y="2958483"/>
            <a:ext cx="9121696" cy="3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5196807" y="6027854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rro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143" flipV="1">
            <a:off x="6933619" y="6076089"/>
            <a:ext cx="740542" cy="7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19786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2974" y="3787528"/>
            <a:ext cx="168209" cy="2174488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Spatial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05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Generalizing to other architectures: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allow generalization of CNP testing to any network architecture with the </a:t>
            </a:r>
            <a:r>
              <a:rPr lang="en-US" sz="2400" b="1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SpatialNet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class family, and implement for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ResNet18, ResNet34 and VGG16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0486" name="Picture 6" descr="Image result for res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"/>
          <a:stretch/>
        </p:blipFill>
        <p:spPr bwMode="auto">
          <a:xfrm rot="16200000">
            <a:off x="5430230" y="3272566"/>
            <a:ext cx="1895475" cy="324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Image result for VGG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53" y="3986212"/>
            <a:ext cx="3298272" cy="185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2" y="4426681"/>
            <a:ext cx="4482790" cy="137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3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CNP Simulations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46865" y="1810584"/>
            <a:ext cx="7862207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Dataset Generality: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layers, output and fully connected layers are tailored to a specific dataset. We embed flexibility in the network build phase, allowing for testing on any dataset chosen 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9" y="3713356"/>
            <a:ext cx="1995261" cy="195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61" y="3700308"/>
            <a:ext cx="2292403" cy="199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21" y="3700308"/>
            <a:ext cx="2616890" cy="1999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885" y="3737487"/>
            <a:ext cx="2233519" cy="1962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480" y="3737488"/>
            <a:ext cx="2240751" cy="196219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73233" y="3452920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2482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53811" y="3484144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16715" y="3462257"/>
            <a:ext cx="0" cy="24688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881" y="5907107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CIFAR10,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32x32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76784" y="5906085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MNIST,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2368" y="5915845"/>
            <a:ext cx="16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ImgNet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256x256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6481" y="5906084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FashionMNIST</a:t>
            </a:r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28x28 Grey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62711" y="5906083"/>
            <a:ext cx="175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STL10,</a:t>
            </a:r>
          </a:p>
          <a:p>
            <a:pPr algn="ctr"/>
            <a:r>
              <a:rPr lang="en-US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96x96 RGB</a:t>
            </a:r>
            <a:endParaRPr lang="en-US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0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Optimization Troubles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0485" y="1487200"/>
            <a:ext cx="7258366" cy="641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layer of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has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filters of size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11x11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an input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227x227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receive a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96x55x55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which will be inserted to the Spatial layer.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 a patch size 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2x2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we split the map into 2x2 blocks. We zero-pad to 96x56x56 and we receive N slots where: </a:t>
            </a: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now have                    different mask configurations to choose from, making this problem </a:t>
            </a:r>
            <a:r>
              <a:rPr lang="en-US" sz="2400" b="1" u="sng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incomputable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and most likely, NP-Hard</a:t>
            </a:r>
            <a:endParaRPr lang="en-US" sz="2400" b="1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Picture 13" descr="Image result for data tens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r="19444" b="4960"/>
          <a:stretch/>
        </p:blipFill>
        <p:spPr bwMode="auto">
          <a:xfrm>
            <a:off x="8441987" y="1320425"/>
            <a:ext cx="3206187" cy="33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33379"/>
              </p:ext>
            </p:extLst>
          </p:nvPr>
        </p:nvGraphicFramePr>
        <p:xfrm>
          <a:off x="2559050" y="4089400"/>
          <a:ext cx="27400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7" name="Equation" r:id="rId5" imgW="1206360" imgH="330120" progId="Equation.DSMT4">
                  <p:embed/>
                </p:oleObj>
              </mc:Choice>
              <mc:Fallback>
                <p:oleObj name="Equation" r:id="rId5" imgW="1206360" imgH="330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4089400"/>
                        <a:ext cx="2740025" cy="757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77490" y="6457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890683"/>
              </p:ext>
            </p:extLst>
          </p:nvPr>
        </p:nvGraphicFramePr>
        <p:xfrm>
          <a:off x="2575015" y="5442784"/>
          <a:ext cx="1796672" cy="521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Equation" r:id="rId7" imgW="583693" imgH="164957" progId="Equation.DSMT4">
                  <p:embed/>
                </p:oleObj>
              </mc:Choice>
              <mc:Fallback>
                <p:oleObj name="Equation" r:id="rId7" imgW="583693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015" y="5442784"/>
                        <a:ext cx="1796672" cy="5217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251961" y="4791165"/>
            <a:ext cx="3586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Example of an output feature map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</a:t>
            </a:r>
            <a:r>
              <a:rPr lang="en-US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</a:t>
            </a:r>
            <a:r>
              <a:rPr lang="en-US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)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823960" y="1852193"/>
            <a:ext cx="2457450" cy="1100557"/>
            <a:chOff x="8823960" y="1852193"/>
            <a:chExt cx="2457450" cy="11005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823960" y="2305050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136380" y="2141220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9448800" y="2016023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761220" y="1852193"/>
              <a:ext cx="1520190" cy="6477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8823960" y="1875554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9136380" y="2012415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9462134" y="2141220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9747885" y="2275922"/>
              <a:ext cx="1493521" cy="65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7" name="Straight Connector 156"/>
          <p:cNvCxnSpPr/>
          <p:nvPr/>
        </p:nvCxnSpPr>
        <p:spPr>
          <a:xfrm flipH="1">
            <a:off x="8823960" y="2526862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9143046" y="2671155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9462131" y="2800584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9761220" y="2919955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10344149" y="2939067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10656569" y="2792528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10968989" y="2663723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11294743" y="2498034"/>
            <a:ext cx="1" cy="16483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1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54958" y="139478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Greedy Optimizations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18022" y="2305690"/>
            <a:ext cx="480952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escape a combinatorial explosion?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70" y="1144003"/>
            <a:ext cx="4937286" cy="49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681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148" y="570228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267" b="1" spc="15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Core Presumption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3689" y="1719605"/>
            <a:ext cx="575966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correlation assumption:</a:t>
            </a:r>
          </a:p>
          <a:p>
            <a:pPr>
              <a:lnSpc>
                <a:spcPts val="2933"/>
              </a:lnSpc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Given N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patches,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optimizing jointly for all patches is equivalent to N sole optimization tasks of each.</a:t>
            </a:r>
          </a:p>
          <a:p>
            <a:pPr>
              <a:lnSpc>
                <a:spcPts val="2933"/>
              </a:lnSpc>
            </a:pPr>
            <a:endParaRPr lang="en-US" sz="2400" b="1" dirty="0">
              <a:solidFill>
                <a:srgbClr val="000000"/>
              </a:solidFill>
              <a:latin typeface="CMU Bright" panose="02000603000000000000"/>
              <a:ea typeface="CMU Bright" panose="02000603000000000000" pitchFamily="2" charset="0"/>
              <a:cs typeface="Arial" panose="020B0604020202020204" pitchFamily="34" charset="0"/>
            </a:endParaRPr>
          </a:p>
          <a:p>
            <a:pPr>
              <a:lnSpc>
                <a:spcPts val="2933"/>
              </a:lnSpc>
            </a:pP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Note: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is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learly </a:t>
            </a:r>
            <a:r>
              <a:rPr lang="en-US" sz="2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not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withheld:</a:t>
            </a:r>
            <a:endParaRPr lang="en-US" sz="2400" b="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>
              <a:lnSpc>
                <a:spcPts val="2933"/>
              </a:lnSpc>
            </a:pP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</a:t>
            </a:r>
            <a:r>
              <a:rPr lang="en-US" sz="2400" dirty="0" err="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fmaps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from deep layers are derived directly from </a:t>
            </a:r>
            <a:r>
              <a:rPr lang="en-US" sz="2400" dirty="0" err="1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ofmaps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of shallower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layers.</a:t>
            </a:r>
          </a:p>
          <a:p>
            <a:pPr marL="342900" indent="-342900">
              <a:lnSpc>
                <a:spcPts val="2933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331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0" y="1063934"/>
            <a:ext cx="5177195" cy="38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591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10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52304" y="432263"/>
            <a:ext cx="6960607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4400" b="1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No </a:t>
            </a:r>
            <a:r>
              <a:rPr lang="en-US" sz="4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correlation Optimization</a:t>
            </a:r>
            <a:endParaRPr lang="en-US" sz="4267" b="1" spc="15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2217977" y="5122608"/>
            <a:ext cx="254359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743843" y="43128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532653" y="1623133"/>
            <a:ext cx="6433434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</a:t>
            </a:r>
            <a:r>
              <a:rPr lang="en-US" sz="3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</a:t>
            </a: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	 		</a:t>
            </a:r>
            <a:r>
              <a:rPr lang="en-US" sz="3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674348" y="2475727"/>
            <a:ext cx="2805942" cy="1320884"/>
            <a:chOff x="814439" y="2635929"/>
            <a:chExt cx="2805942" cy="1320884"/>
          </a:xfrm>
        </p:grpSpPr>
        <p:grpSp>
          <p:nvGrpSpPr>
            <p:cNvPr id="63" name="Group 6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" name="Group 6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211" name="Object 2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876064"/>
              </p:ext>
            </p:extLst>
          </p:nvPr>
        </p:nvGraphicFramePr>
        <p:xfrm>
          <a:off x="5847652" y="2762063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Equation" r:id="rId4" imgW="164880" imgH="139680" progId="Equation.DSMT4">
                  <p:embed/>
                </p:oleObj>
              </mc:Choice>
              <mc:Fallback>
                <p:oleObj name="Equation" r:id="rId4" imgW="164880" imgH="13968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652" y="2762063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2" name="Group 211"/>
          <p:cNvGrpSpPr/>
          <p:nvPr/>
        </p:nvGrpSpPr>
        <p:grpSpPr>
          <a:xfrm>
            <a:off x="6824608" y="2475727"/>
            <a:ext cx="2805942" cy="1320884"/>
            <a:chOff x="814439" y="2635929"/>
            <a:chExt cx="2805942" cy="1320884"/>
          </a:xfrm>
        </p:grpSpPr>
        <p:grpSp>
          <p:nvGrpSpPr>
            <p:cNvPr id="213" name="Group 21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2" name="Group 23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3" name="Rectangle 23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4" name="Group 21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6" name="Rectangle 2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47" name="Group 246"/>
          <p:cNvGrpSpPr/>
          <p:nvPr/>
        </p:nvGrpSpPr>
        <p:grpSpPr>
          <a:xfrm>
            <a:off x="2707496" y="5000659"/>
            <a:ext cx="1328928" cy="1320884"/>
            <a:chOff x="6378112" y="2790475"/>
            <a:chExt cx="1328928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64" name="Group 263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5" name="Rectangle 27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71" name="Rectangle 27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67" name="Rectangle 26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4184510" y="5000659"/>
            <a:ext cx="1328928" cy="1320884"/>
            <a:chOff x="6378112" y="2790475"/>
            <a:chExt cx="1328928" cy="1320884"/>
          </a:xfrm>
        </p:grpSpPr>
        <p:grpSp>
          <p:nvGrpSpPr>
            <p:cNvPr id="249" name="Group 24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60" name="Rectangle 25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6" name="Rectangle 25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solidFill>
              <a:schemeClr val="bg1"/>
            </a:solidFill>
          </p:grpSpPr>
          <p:sp>
            <p:nvSpPr>
              <p:cNvPr id="252" name="Rectangle 25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9" name="TextBox 278"/>
          <p:cNvSpPr txBox="1"/>
          <p:nvPr/>
        </p:nvSpPr>
        <p:spPr>
          <a:xfrm>
            <a:off x="2664513" y="4129043"/>
            <a:ext cx="6301573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33"/>
              </a:lnSpc>
            </a:pP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</a:t>
            </a:r>
            <a:r>
              <a:rPr lang="en-US" sz="3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</a:t>
            </a: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	     		</a:t>
            </a:r>
            <a:r>
              <a:rPr lang="en-US" sz="32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</a:t>
            </a:r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		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280" name="Group 279"/>
          <p:cNvGrpSpPr/>
          <p:nvPr/>
        </p:nvGrpSpPr>
        <p:grpSpPr>
          <a:xfrm>
            <a:off x="6824608" y="5036456"/>
            <a:ext cx="2805942" cy="1320884"/>
            <a:chOff x="814439" y="2635929"/>
            <a:chExt cx="2805942" cy="1320884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281" name="Group 280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8" name="Group 29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5" name="Rectangle 30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1" name="Rectangle 30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2" name="Group 281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83" name="Group 28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313" name="Object 3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2267"/>
              </p:ext>
            </p:extLst>
          </p:nvPr>
        </p:nvGraphicFramePr>
        <p:xfrm>
          <a:off x="5866759" y="5364837"/>
          <a:ext cx="646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Equation" r:id="rId6" imgW="164880" imgH="139680" progId="Equation.DSMT4">
                  <p:embed/>
                </p:oleObj>
              </mc:Choice>
              <mc:Fallback>
                <p:oleObj name="Equation" r:id="rId6" imgW="164880" imgH="139680" progId="Equation.DSMT4">
                  <p:embed/>
                  <p:pic>
                    <p:nvPicPr>
                      <p:cNvPr id="245" name="Object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759" y="5364837"/>
                        <a:ext cx="646113" cy="557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8254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74346" y="2754550"/>
            <a:ext cx="2692823" cy="3008206"/>
            <a:chOff x="4757477" y="2312928"/>
            <a:chExt cx="2692823" cy="3008206"/>
          </a:xfrm>
        </p:grpSpPr>
        <p:sp>
          <p:nvSpPr>
            <p:cNvPr id="22" name="TextBox 21"/>
            <p:cNvSpPr txBox="1"/>
            <p:nvPr/>
          </p:nvSpPr>
          <p:spPr>
            <a:xfrm>
              <a:off x="4757477" y="3012810"/>
              <a:ext cx="269282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CIFAR10</a:t>
              </a:r>
            </a:p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MNIST</a:t>
              </a:r>
            </a:p>
            <a:p>
              <a:pPr algn="ctr"/>
              <a:r>
                <a:rPr lang="en-US" sz="2400" dirty="0" err="1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FashionMNIST</a:t>
              </a:r>
              <a:endParaRPr lang="en-US" sz="24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/>
              <a:r>
                <a:rPr lang="en-US" sz="2400" dirty="0" err="1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ImgNet</a:t>
              </a:r>
              <a:endParaRPr lang="en-US" sz="24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STL10</a:t>
              </a:r>
            </a:p>
            <a:p>
              <a:pPr algn="ctr"/>
              <a:endParaRPr lang="en-US" sz="2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92962" y="2312928"/>
              <a:ext cx="1621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151" dirty="0" smtClean="0">
                  <a:solidFill>
                    <a:schemeClr val="tx2"/>
                  </a:solidFill>
                  <a:latin typeface="Montserrat Bold"/>
                  <a:ea typeface="Nunito Bold" charset="0"/>
                  <a:cs typeface="Nunito Bold" charset="0"/>
                </a:rPr>
                <a:t>Dataset</a:t>
              </a:r>
              <a:endParaRPr lang="en-US" sz="28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18042" y="2767112"/>
            <a:ext cx="2694777" cy="2269542"/>
            <a:chOff x="1325899" y="2256872"/>
            <a:chExt cx="2694777" cy="2269542"/>
          </a:xfrm>
        </p:grpSpPr>
        <p:sp>
          <p:nvSpPr>
            <p:cNvPr id="31" name="TextBox 30"/>
            <p:cNvSpPr txBox="1"/>
            <p:nvPr/>
          </p:nvSpPr>
          <p:spPr>
            <a:xfrm>
              <a:off x="1820597" y="2956754"/>
              <a:ext cx="17053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ResNet18</a:t>
              </a:r>
            </a:p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ResNet34</a:t>
              </a:r>
              <a:endParaRPr lang="en-US" sz="24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/>
              <a:r>
                <a:rPr lang="en-US" sz="2400" dirty="0" err="1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AlexNet</a:t>
              </a:r>
              <a:endParaRPr lang="en-US" sz="24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VGG16</a:t>
              </a:r>
              <a:endParaRPr lang="en-US" sz="2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5899" y="2256872"/>
              <a:ext cx="26947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151" dirty="0" smtClean="0">
                  <a:solidFill>
                    <a:schemeClr val="tx2"/>
                  </a:solidFill>
                  <a:latin typeface="Montserrat Bold"/>
                  <a:ea typeface="Nunito Bold" charset="0"/>
                  <a:cs typeface="Nunito Bold" charset="0"/>
                </a:rPr>
                <a:t>CNN Network</a:t>
              </a:r>
              <a:endParaRPr lang="en-US" sz="28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29672" y="3466994"/>
            <a:ext cx="269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Maximal allowed accuracy loss</a:t>
            </a:r>
            <a:endParaRPr lang="en-US" sz="24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5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70" y="2187816"/>
            <a:ext cx="1596217" cy="49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3" y="2030218"/>
            <a:ext cx="739867" cy="724332"/>
          </a:xfrm>
          <a:prstGeom prst="rect">
            <a:avLst/>
          </a:prstGeom>
        </p:spPr>
      </p:pic>
      <p:pic>
        <p:nvPicPr>
          <p:cNvPr id="20487" name="Picture 7" descr="Image result for dollar 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27" y="2129386"/>
            <a:ext cx="625164" cy="62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651122" y="2811277"/>
                <a:ext cx="3249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spc="151" dirty="0" err="1" smtClean="0">
                    <a:solidFill>
                      <a:schemeClr val="tx2"/>
                    </a:solidFill>
                    <a:latin typeface="Montserrat Bold"/>
                    <a:ea typeface="Nunito Bold" charset="0"/>
                    <a:cs typeface="Nunito Bold" charset="0"/>
                  </a:rPr>
                  <a:t>Acc</a:t>
                </a:r>
                <a:r>
                  <a:rPr lang="en-US" sz="2800" b="1" spc="151" dirty="0" smtClean="0">
                    <a:solidFill>
                      <a:schemeClr val="tx2"/>
                    </a:solidFill>
                    <a:latin typeface="Montserrat Bold"/>
                    <a:ea typeface="Nunito Bold" charset="0"/>
                    <a:cs typeface="Nunito Bold" charset="0"/>
                  </a:rPr>
                  <a:t> Threshold </a:t>
                </a:r>
                <a14:m>
                  <m:oMath xmlns:m="http://schemas.openxmlformats.org/officeDocument/2006/math">
                    <m:r>
                      <a:rPr lang="en-US" sz="2800" b="1" i="1" spc="15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Nunito Bold" charset="0"/>
                        <a:cs typeface="Nunito Bold" charset="0"/>
                      </a:rPr>
                      <m:t>𝝐</m:t>
                    </m:r>
                  </m:oMath>
                </a14:m>
                <a:endParaRPr lang="en-US" sz="2800" b="1" spc="151" dirty="0">
                  <a:solidFill>
                    <a:schemeClr val="tx2"/>
                  </a:solidFill>
                  <a:latin typeface="Montserrat Bold"/>
                  <a:ea typeface="Nunito Bold" charset="0"/>
                  <a:cs typeface="Nunito Bold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122" y="2811277"/>
                <a:ext cx="3249928" cy="523220"/>
              </a:xfrm>
              <a:prstGeom prst="rect">
                <a:avLst/>
              </a:prstGeom>
              <a:blipFill>
                <a:blip r:embed="rId6"/>
                <a:stretch>
                  <a:fillRect l="-337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2909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145118" y="2754550"/>
            <a:ext cx="2476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Patterns/</a:t>
            </a:r>
          </a:p>
          <a:p>
            <a:pPr algn="ctr"/>
            <a:r>
              <a:rPr lang="en-US" sz="2800" b="1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Ones Range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45471" y="3766715"/>
            <a:ext cx="28074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Size of the estimator block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 x p </a:t>
            </a:r>
            <a:endParaRPr lang="en-US" sz="24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0630" y="2767112"/>
            <a:ext cx="2175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Patch Size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58066" y="370653"/>
            <a:ext cx="507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98641" y="3504446"/>
            <a:ext cx="3878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Granularity Threshold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Only in Max Granularity Mode</a:t>
            </a:r>
          </a:p>
          <a:p>
            <a:pPr algn="ctr"/>
            <a:endParaRPr lang="en-US" sz="24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spread of a single estimator block</a:t>
            </a:r>
            <a:endParaRPr lang="en-US" sz="24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76685" y="2708383"/>
            <a:ext cx="721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GT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14289" y="3766715"/>
            <a:ext cx="336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Possible patterns of the estimator block</a:t>
            </a:r>
          </a:p>
          <a:p>
            <a:pPr algn="ctr"/>
            <a:endParaRPr lang="en-US" sz="240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844542" y="4665918"/>
                <a:ext cx="877824" cy="8746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542" y="4665918"/>
                <a:ext cx="877824" cy="8746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074697" y="4658608"/>
                <a:ext cx="877824" cy="87464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97" y="4658608"/>
                <a:ext cx="877824" cy="8746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304852" y="4665918"/>
                <a:ext cx="877824" cy="87464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52" y="4665918"/>
                <a:ext cx="877824" cy="8746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 descr="Image result for gaussian pyram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9" y="1475098"/>
            <a:ext cx="1675198" cy="127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438572" y="2016013"/>
                <a:ext cx="1866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[1,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Lato Light" panose="020F0502020204030203" pitchFamily="34" charset="0"/>
                              <a:cs typeface="Lato Light" panose="020F050202020403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m:t>−1]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572" y="2016013"/>
                <a:ext cx="1866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80" name="Picture 4" descr="Image result for square inside a square inside a squar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19388" r="19597" b="24940"/>
          <a:stretch/>
        </p:blipFill>
        <p:spPr bwMode="auto">
          <a:xfrm>
            <a:off x="9609722" y="1518758"/>
            <a:ext cx="1055851" cy="10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316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Input Parameters</a:t>
            </a:r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5048514" y="4477130"/>
            <a:ext cx="4835072" cy="1882957"/>
            <a:chOff x="4920673" y="1775354"/>
            <a:chExt cx="4835072" cy="1882957"/>
          </a:xfrm>
        </p:grpSpPr>
        <p:grpSp>
          <p:nvGrpSpPr>
            <p:cNvPr id="5" name="Group 4"/>
            <p:cNvGrpSpPr/>
            <p:nvPr/>
          </p:nvGrpSpPr>
          <p:grpSpPr>
            <a:xfrm>
              <a:off x="4920673" y="1775354"/>
              <a:ext cx="4835072" cy="1332689"/>
              <a:chOff x="3271233" y="1461288"/>
              <a:chExt cx="4835072" cy="1332689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271233" y="14612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423633" y="16136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3576033" y="1766088"/>
                <a:ext cx="1024128" cy="1016084"/>
                <a:chOff x="3271233" y="1461288"/>
                <a:chExt cx="1024128" cy="101608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5024305" y="14665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5176705" y="16189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5329105" y="1771390"/>
                <a:ext cx="1024128" cy="1016084"/>
                <a:chOff x="3271233" y="1461288"/>
                <a:chExt cx="1024128" cy="1016084"/>
              </a:xfrm>
              <a:solidFill>
                <a:schemeClr val="accent4">
                  <a:lumMod val="60000"/>
                  <a:lumOff val="40000"/>
                </a:schemeClr>
              </a:solidFill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777377" y="14730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929777" y="16254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082177" y="1777893"/>
                <a:ext cx="1024128" cy="1016084"/>
                <a:chOff x="3271233" y="1461288"/>
                <a:chExt cx="1024128" cy="10160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5" name="TextBox 114"/>
            <p:cNvSpPr txBox="1"/>
            <p:nvPr/>
          </p:nvSpPr>
          <p:spPr>
            <a:xfrm>
              <a:off x="6603468" y="3196646"/>
              <a:ext cx="2286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Uniform Layer</a:t>
              </a:r>
              <a:endParaRPr lang="en-US" sz="2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673437" y="1764991"/>
            <a:ext cx="5709078" cy="2233284"/>
            <a:chOff x="4673440" y="4472528"/>
            <a:chExt cx="5709078" cy="2233284"/>
          </a:xfrm>
        </p:grpSpPr>
        <p:grpSp>
          <p:nvGrpSpPr>
            <p:cNvPr id="121" name="Group 120"/>
            <p:cNvGrpSpPr/>
            <p:nvPr/>
          </p:nvGrpSpPr>
          <p:grpSpPr>
            <a:xfrm>
              <a:off x="4673440" y="4482555"/>
              <a:ext cx="2286345" cy="2223257"/>
              <a:chOff x="4673440" y="4482555"/>
              <a:chExt cx="2286345" cy="222325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048517" y="4482555"/>
                <a:ext cx="1328928" cy="1320884"/>
                <a:chOff x="3271233" y="3735581"/>
                <a:chExt cx="1328928" cy="132088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3271233" y="3735581"/>
                  <a:ext cx="1024128" cy="1016084"/>
                  <a:chOff x="3271233" y="1461288"/>
                  <a:chExt cx="1024128" cy="1016084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3271233" y="1461288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3783297" y="1461288"/>
                    <a:ext cx="512064" cy="50804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3271233" y="1969330"/>
                    <a:ext cx="512064" cy="508042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3783297" y="1969330"/>
                    <a:ext cx="512064" cy="508042"/>
                  </a:xfrm>
                  <a:prstGeom prst="rect">
                    <a:avLst/>
                  </a:prstGeom>
                  <a:solidFill>
                    <a:srgbClr val="7030A0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3423633" y="3887981"/>
                  <a:ext cx="1024128" cy="1016084"/>
                  <a:chOff x="3271233" y="1461288"/>
                  <a:chExt cx="1024128" cy="1016084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70" name="Rectangle 69"/>
                  <p:cNvSpPr/>
                  <p:nvPr/>
                </p:nvSpPr>
                <p:spPr>
                  <a:xfrm>
                    <a:off x="3271233" y="1461288"/>
                    <a:ext cx="512064" cy="508042"/>
                  </a:xfrm>
                  <a:prstGeom prst="rect">
                    <a:avLst/>
                  </a:prstGeom>
                  <a:solidFill>
                    <a:srgbClr val="7030A0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783297" y="1461288"/>
                    <a:ext cx="512064" cy="508042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3271233" y="1969330"/>
                    <a:ext cx="512064" cy="508042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>
                  <a:xfrm>
                    <a:off x="3783297" y="1969330"/>
                    <a:ext cx="512064" cy="508042"/>
                  </a:xfrm>
                  <a:prstGeom prst="rect">
                    <a:avLst/>
                  </a:prstGeom>
                  <a:solidFill>
                    <a:srgbClr val="00B050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3576033" y="4040381"/>
                  <a:ext cx="1024128" cy="1016084"/>
                  <a:chOff x="3271233" y="1461288"/>
                  <a:chExt cx="1024128" cy="1016084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3271233" y="1461288"/>
                    <a:ext cx="512064" cy="508042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/>
                  <p:cNvSpPr/>
                  <p:nvPr/>
                </p:nvSpPr>
                <p:spPr>
                  <a:xfrm>
                    <a:off x="3783297" y="1461288"/>
                    <a:ext cx="512064" cy="508042"/>
                  </a:xfrm>
                  <a:prstGeom prst="rect">
                    <a:avLst/>
                  </a:prstGeom>
                  <a:solidFill>
                    <a:schemeClr val="tx2">
                      <a:lumMod val="75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3271233" y="1969330"/>
                    <a:ext cx="512064" cy="508042"/>
                  </a:xfrm>
                  <a:prstGeom prst="rect">
                    <a:avLst/>
                  </a:prstGeom>
                  <a:solidFill>
                    <a:srgbClr val="002060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>
                    <a:off x="3783297" y="1969330"/>
                    <a:ext cx="512064" cy="508042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16" name="TextBox 115"/>
              <p:cNvSpPr txBox="1"/>
              <p:nvPr/>
            </p:nvSpPr>
            <p:spPr>
              <a:xfrm>
                <a:off x="4673440" y="5874815"/>
                <a:ext cx="22863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smtClean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Max Granularity</a:t>
                </a:r>
                <a:endPara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6668764" y="4472528"/>
              <a:ext cx="2014085" cy="2197317"/>
              <a:chOff x="6668764" y="4472528"/>
              <a:chExt cx="2014085" cy="219731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795406" y="4472528"/>
                <a:ext cx="1328928" cy="1320884"/>
                <a:chOff x="5018122" y="3725554"/>
                <a:chExt cx="1328928" cy="1320884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5018122" y="3725554"/>
                  <a:ext cx="1024128" cy="1016084"/>
                  <a:chOff x="3271233" y="1461288"/>
                  <a:chExt cx="1024128" cy="1016084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3271233" y="1461288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3783297" y="1461288"/>
                    <a:ext cx="512064" cy="50804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3271233" y="1969330"/>
                    <a:ext cx="512064" cy="508042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3783297" y="1969330"/>
                    <a:ext cx="512064" cy="508042"/>
                  </a:xfrm>
                  <a:prstGeom prst="rect">
                    <a:avLst/>
                  </a:prstGeom>
                  <a:solidFill>
                    <a:srgbClr val="7030A0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4" name="Group 83"/>
                <p:cNvGrpSpPr/>
                <p:nvPr/>
              </p:nvGrpSpPr>
              <p:grpSpPr>
                <a:xfrm>
                  <a:off x="5170522" y="3877954"/>
                  <a:ext cx="1024128" cy="1016084"/>
                  <a:chOff x="3271233" y="1461288"/>
                  <a:chExt cx="1024128" cy="1016084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85" name="Rectangle 84"/>
                  <p:cNvSpPr/>
                  <p:nvPr/>
                </p:nvSpPr>
                <p:spPr>
                  <a:xfrm>
                    <a:off x="3271233" y="1461288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3783297" y="1461288"/>
                    <a:ext cx="512064" cy="50804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/>
                  <p:cNvSpPr/>
                  <p:nvPr/>
                </p:nvSpPr>
                <p:spPr>
                  <a:xfrm>
                    <a:off x="3271233" y="1969330"/>
                    <a:ext cx="512064" cy="508042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3783297" y="1969330"/>
                    <a:ext cx="512064" cy="508042"/>
                  </a:xfrm>
                  <a:prstGeom prst="rect">
                    <a:avLst/>
                  </a:prstGeom>
                  <a:solidFill>
                    <a:srgbClr val="7030A0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88"/>
                <p:cNvGrpSpPr/>
                <p:nvPr/>
              </p:nvGrpSpPr>
              <p:grpSpPr>
                <a:xfrm>
                  <a:off x="5322922" y="4030354"/>
                  <a:ext cx="1024128" cy="1016084"/>
                  <a:chOff x="3271233" y="1461288"/>
                  <a:chExt cx="1024128" cy="1016084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90" name="Rectangle 89"/>
                  <p:cNvSpPr/>
                  <p:nvPr/>
                </p:nvSpPr>
                <p:spPr>
                  <a:xfrm>
                    <a:off x="3271233" y="1461288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/>
                  <p:cNvSpPr/>
                  <p:nvPr/>
                </p:nvSpPr>
                <p:spPr>
                  <a:xfrm>
                    <a:off x="3783297" y="1461288"/>
                    <a:ext cx="512064" cy="50804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3271233" y="1969330"/>
                    <a:ext cx="512064" cy="508042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3783297" y="1969330"/>
                    <a:ext cx="512064" cy="508042"/>
                  </a:xfrm>
                  <a:prstGeom prst="rect">
                    <a:avLst/>
                  </a:prstGeom>
                  <a:solidFill>
                    <a:srgbClr val="7030A0"/>
                  </a:solidFill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17" name="TextBox 116"/>
              <p:cNvSpPr txBox="1"/>
              <p:nvPr/>
            </p:nvSpPr>
            <p:spPr>
              <a:xfrm>
                <a:off x="6668764" y="5838848"/>
                <a:ext cx="20140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Uniform </a:t>
                </a:r>
                <a:r>
                  <a:rPr lang="en-US" sz="2400" dirty="0" smtClean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Filters</a:t>
                </a:r>
                <a:endPara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372769" y="4486447"/>
              <a:ext cx="2009749" cy="2147431"/>
              <a:chOff x="8372769" y="4486447"/>
              <a:chExt cx="2009749" cy="214743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554661" y="4486447"/>
                <a:ext cx="1328928" cy="1316992"/>
                <a:chOff x="6777377" y="3739473"/>
                <a:chExt cx="1328928" cy="1316992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6777377" y="3739473"/>
                  <a:ext cx="1024128" cy="1016084"/>
                  <a:chOff x="3271233" y="1461288"/>
                  <a:chExt cx="1024128" cy="1016084"/>
                </a:xfrm>
                <a:solidFill>
                  <a:schemeClr val="accent4">
                    <a:lumMod val="60000"/>
                    <a:lumOff val="40000"/>
                  </a:schemeClr>
                </a:solidFill>
              </p:grpSpPr>
              <p:sp>
                <p:nvSpPr>
                  <p:cNvPr id="95" name="Rectangle 94"/>
                  <p:cNvSpPr/>
                  <p:nvPr/>
                </p:nvSpPr>
                <p:spPr>
                  <a:xfrm>
                    <a:off x="3271233" y="1461288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/>
                  <p:cNvSpPr/>
                  <p:nvPr/>
                </p:nvSpPr>
                <p:spPr>
                  <a:xfrm>
                    <a:off x="3783297" y="1461288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/>
                  <p:cNvSpPr/>
                  <p:nvPr/>
                </p:nvSpPr>
                <p:spPr>
                  <a:xfrm>
                    <a:off x="3271233" y="1969330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3783297" y="1969330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6929777" y="3892609"/>
                  <a:ext cx="1024128" cy="1016084"/>
                  <a:chOff x="3271233" y="1461288"/>
                  <a:chExt cx="1024128" cy="1016084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3271233" y="1461288"/>
                    <a:ext cx="512064" cy="508042"/>
                  </a:xfrm>
                  <a:prstGeom prst="rect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3783297" y="1461288"/>
                    <a:ext cx="512064" cy="508042"/>
                  </a:xfrm>
                  <a:prstGeom prst="rect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3271233" y="1969330"/>
                    <a:ext cx="512064" cy="508042"/>
                  </a:xfrm>
                  <a:prstGeom prst="rect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/>
                  <p:cNvSpPr/>
                  <p:nvPr/>
                </p:nvSpPr>
                <p:spPr>
                  <a:xfrm>
                    <a:off x="3783297" y="1969330"/>
                    <a:ext cx="512064" cy="508042"/>
                  </a:xfrm>
                  <a:prstGeom prst="rect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" name="Group 103"/>
                <p:cNvGrpSpPr/>
                <p:nvPr/>
              </p:nvGrpSpPr>
              <p:grpSpPr>
                <a:xfrm>
                  <a:off x="7082177" y="4040381"/>
                  <a:ext cx="1024128" cy="1016084"/>
                  <a:chOff x="3271233" y="1461288"/>
                  <a:chExt cx="1024128" cy="1016084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3271233" y="1461288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3783297" y="1461288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>
                    <a:off x="3271233" y="1969330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>
                  <a:xfrm>
                    <a:off x="3783297" y="1969330"/>
                    <a:ext cx="512064" cy="508042"/>
                  </a:xfrm>
                  <a:prstGeom prst="rect">
                    <a:avLst/>
                  </a:prstGeom>
                  <a:grp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18" name="TextBox 117"/>
              <p:cNvSpPr txBox="1"/>
              <p:nvPr/>
            </p:nvSpPr>
            <p:spPr>
              <a:xfrm>
                <a:off x="8372769" y="5802881"/>
                <a:ext cx="2009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Uniform Patch</a:t>
                </a:r>
                <a:endParaRPr lang="en-US" sz="2400" dirty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955677" y="2704185"/>
            <a:ext cx="2955382" cy="2134117"/>
            <a:chOff x="285605" y="2592432"/>
            <a:chExt cx="2955382" cy="2134117"/>
          </a:xfrm>
        </p:grpSpPr>
        <p:grpSp>
          <p:nvGrpSpPr>
            <p:cNvPr id="10" name="Group 9"/>
            <p:cNvGrpSpPr/>
            <p:nvPr/>
          </p:nvGrpSpPr>
          <p:grpSpPr>
            <a:xfrm>
              <a:off x="1103186" y="2592432"/>
              <a:ext cx="1320233" cy="1198373"/>
              <a:chOff x="1705319" y="2091959"/>
              <a:chExt cx="1320233" cy="1198373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1705319" y="2767112"/>
                <a:ext cx="1320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spc="151" smtClean="0">
                    <a:solidFill>
                      <a:schemeClr val="tx2"/>
                    </a:solidFill>
                    <a:latin typeface="Montserrat Bold"/>
                    <a:ea typeface="Nunito Bold" charset="0"/>
                    <a:cs typeface="Nunito Bold" charset="0"/>
                  </a:rPr>
                  <a:t> Mode</a:t>
                </a:r>
                <a:endParaRPr lang="en-US" sz="2800" b="1" spc="151" dirty="0">
                  <a:solidFill>
                    <a:schemeClr val="tx2"/>
                  </a:solidFill>
                  <a:latin typeface="Montserrat Bold"/>
                  <a:ea typeface="Nunito Bold" charset="0"/>
                  <a:cs typeface="Nunito Bold" charset="0"/>
                </a:endParaRPr>
              </a:p>
            </p:txBody>
          </p:sp>
          <p:sp>
            <p:nvSpPr>
              <p:cNvPr id="114" name="Shape 2632"/>
              <p:cNvSpPr/>
              <p:nvPr/>
            </p:nvSpPr>
            <p:spPr>
              <a:xfrm>
                <a:off x="2145361" y="2091959"/>
                <a:ext cx="440137" cy="537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7673"/>
                    </a:moveTo>
                    <a:cubicBezTo>
                      <a:pt x="4588" y="17673"/>
                      <a:pt x="1200" y="16051"/>
                      <a:pt x="1200" y="15218"/>
                    </a:cubicBezTo>
                    <a:cubicBezTo>
                      <a:pt x="1200" y="14690"/>
                      <a:pt x="1355" y="14275"/>
                      <a:pt x="1611" y="13896"/>
                    </a:cubicBezTo>
                    <a:cubicBezTo>
                      <a:pt x="3255" y="14967"/>
                      <a:pt x="6746" y="15709"/>
                      <a:pt x="10800" y="15709"/>
                    </a:cubicBezTo>
                    <a:cubicBezTo>
                      <a:pt x="14856" y="15709"/>
                      <a:pt x="18345" y="14966"/>
                      <a:pt x="19987" y="13894"/>
                    </a:cubicBezTo>
                    <a:cubicBezTo>
                      <a:pt x="20244" y="14273"/>
                      <a:pt x="20400" y="14689"/>
                      <a:pt x="20400" y="15218"/>
                    </a:cubicBezTo>
                    <a:cubicBezTo>
                      <a:pt x="20400" y="16051"/>
                      <a:pt x="17011" y="17673"/>
                      <a:pt x="10800" y="17673"/>
                    </a:cubicBezTo>
                    <a:moveTo>
                      <a:pt x="10800" y="20618"/>
                    </a:moveTo>
                    <a:cubicBezTo>
                      <a:pt x="9475" y="20618"/>
                      <a:pt x="8400" y="19739"/>
                      <a:pt x="8400" y="18655"/>
                    </a:cubicBezTo>
                    <a:cubicBezTo>
                      <a:pt x="8400" y="18625"/>
                      <a:pt x="8408" y="18597"/>
                      <a:pt x="8409" y="18567"/>
                    </a:cubicBezTo>
                    <a:cubicBezTo>
                      <a:pt x="9179" y="18623"/>
                      <a:pt x="9977" y="18655"/>
                      <a:pt x="10800" y="18655"/>
                    </a:cubicBezTo>
                    <a:cubicBezTo>
                      <a:pt x="11623" y="18655"/>
                      <a:pt x="12421" y="18623"/>
                      <a:pt x="13191" y="18567"/>
                    </a:cubicBezTo>
                    <a:cubicBezTo>
                      <a:pt x="13192" y="18597"/>
                      <a:pt x="13200" y="18625"/>
                      <a:pt x="13200" y="18655"/>
                    </a:cubicBezTo>
                    <a:cubicBezTo>
                      <a:pt x="13200" y="19739"/>
                      <a:pt x="12125" y="20618"/>
                      <a:pt x="10800" y="20618"/>
                    </a:cubicBezTo>
                    <a:moveTo>
                      <a:pt x="2948" y="12551"/>
                    </a:moveTo>
                    <a:cubicBezTo>
                      <a:pt x="4308" y="11388"/>
                      <a:pt x="6000" y="9939"/>
                      <a:pt x="6000" y="6873"/>
                    </a:cubicBezTo>
                    <a:cubicBezTo>
                      <a:pt x="6000" y="5232"/>
                      <a:pt x="7238" y="3825"/>
                      <a:pt x="8988" y="3239"/>
                    </a:cubicBezTo>
                    <a:cubicBezTo>
                      <a:pt x="9428" y="3657"/>
                      <a:pt x="10072" y="3927"/>
                      <a:pt x="10800" y="3927"/>
                    </a:cubicBezTo>
                    <a:cubicBezTo>
                      <a:pt x="11528" y="3927"/>
                      <a:pt x="12172" y="3657"/>
                      <a:pt x="12611" y="3239"/>
                    </a:cubicBezTo>
                    <a:cubicBezTo>
                      <a:pt x="14362" y="3825"/>
                      <a:pt x="15600" y="5232"/>
                      <a:pt x="15600" y="6873"/>
                    </a:cubicBezTo>
                    <a:cubicBezTo>
                      <a:pt x="15600" y="9939"/>
                      <a:pt x="17292" y="11388"/>
                      <a:pt x="18652" y="12551"/>
                    </a:cubicBezTo>
                    <a:cubicBezTo>
                      <a:pt x="18911" y="12773"/>
                      <a:pt x="19152" y="12979"/>
                      <a:pt x="19366" y="13183"/>
                    </a:cubicBezTo>
                    <a:cubicBezTo>
                      <a:pt x="18217" y="14077"/>
                      <a:pt x="14825" y="14727"/>
                      <a:pt x="10800" y="14727"/>
                    </a:cubicBezTo>
                    <a:cubicBezTo>
                      <a:pt x="6779" y="14727"/>
                      <a:pt x="3383" y="14079"/>
                      <a:pt x="2230" y="13186"/>
                    </a:cubicBezTo>
                    <a:cubicBezTo>
                      <a:pt x="2446" y="12981"/>
                      <a:pt x="2687" y="12774"/>
                      <a:pt x="2948" y="12551"/>
                    </a:cubicBezTo>
                    <a:moveTo>
                      <a:pt x="10800" y="982"/>
                    </a:moveTo>
                    <a:cubicBezTo>
                      <a:pt x="11462" y="982"/>
                      <a:pt x="12000" y="1422"/>
                      <a:pt x="12000" y="1964"/>
                    </a:cubicBezTo>
                    <a:cubicBezTo>
                      <a:pt x="12000" y="2506"/>
                      <a:pt x="11462" y="2945"/>
                      <a:pt x="10800" y="2945"/>
                    </a:cubicBezTo>
                    <a:cubicBezTo>
                      <a:pt x="10138" y="2945"/>
                      <a:pt x="9600" y="2506"/>
                      <a:pt x="9600" y="1964"/>
                    </a:cubicBezTo>
                    <a:cubicBezTo>
                      <a:pt x="9600" y="1422"/>
                      <a:pt x="10138" y="982"/>
                      <a:pt x="10800" y="982"/>
                    </a:cubicBezTo>
                    <a:moveTo>
                      <a:pt x="21600" y="15218"/>
                    </a:moveTo>
                    <a:cubicBezTo>
                      <a:pt x="21600" y="11782"/>
                      <a:pt x="16800" y="11782"/>
                      <a:pt x="16800" y="6873"/>
                    </a:cubicBezTo>
                    <a:cubicBezTo>
                      <a:pt x="16800" y="4845"/>
                      <a:pt x="15296" y="3105"/>
                      <a:pt x="13152" y="2356"/>
                    </a:cubicBezTo>
                    <a:cubicBezTo>
                      <a:pt x="13183" y="2229"/>
                      <a:pt x="13200" y="2098"/>
                      <a:pt x="13200" y="1964"/>
                    </a:cubicBezTo>
                    <a:cubicBezTo>
                      <a:pt x="13200" y="879"/>
                      <a:pt x="12125" y="0"/>
                      <a:pt x="10800" y="0"/>
                    </a:cubicBezTo>
                    <a:cubicBezTo>
                      <a:pt x="9475" y="0"/>
                      <a:pt x="8400" y="879"/>
                      <a:pt x="8400" y="1964"/>
                    </a:cubicBezTo>
                    <a:cubicBezTo>
                      <a:pt x="8400" y="2098"/>
                      <a:pt x="8417" y="2229"/>
                      <a:pt x="8448" y="2356"/>
                    </a:cubicBezTo>
                    <a:cubicBezTo>
                      <a:pt x="6304" y="3105"/>
                      <a:pt x="4800" y="4845"/>
                      <a:pt x="4800" y="6873"/>
                    </a:cubicBezTo>
                    <a:cubicBezTo>
                      <a:pt x="4800" y="11782"/>
                      <a:pt x="0" y="11782"/>
                      <a:pt x="0" y="15218"/>
                    </a:cubicBezTo>
                    <a:cubicBezTo>
                      <a:pt x="0" y="16716"/>
                      <a:pt x="3016" y="17986"/>
                      <a:pt x="7217" y="18457"/>
                    </a:cubicBezTo>
                    <a:cubicBezTo>
                      <a:pt x="7211" y="18523"/>
                      <a:pt x="7200" y="18587"/>
                      <a:pt x="7200" y="18655"/>
                    </a:cubicBezTo>
                    <a:cubicBezTo>
                      <a:pt x="7200" y="20282"/>
                      <a:pt x="8812" y="21600"/>
                      <a:pt x="10800" y="21600"/>
                    </a:cubicBezTo>
                    <a:cubicBezTo>
                      <a:pt x="12788" y="21600"/>
                      <a:pt x="14400" y="20282"/>
                      <a:pt x="14400" y="18655"/>
                    </a:cubicBezTo>
                    <a:cubicBezTo>
                      <a:pt x="14400" y="18587"/>
                      <a:pt x="14389" y="18523"/>
                      <a:pt x="14383" y="18457"/>
                    </a:cubicBezTo>
                    <a:cubicBezTo>
                      <a:pt x="18584" y="17986"/>
                      <a:pt x="21600" y="16716"/>
                      <a:pt x="21600" y="15218"/>
                    </a:cubicBezTo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defTabSz="228526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285605" y="3895552"/>
              <a:ext cx="29553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tx2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Four different optimization modes</a:t>
              </a:r>
              <a:endParaRPr lang="en-US" sz="24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2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252607" y="22402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CNN</a:t>
            </a:r>
            <a:endParaRPr lang="en-US" sz="2000" dirty="0"/>
          </a:p>
        </p:txBody>
      </p:sp>
      <p:sp>
        <p:nvSpPr>
          <p:cNvPr id="21" name="Oval 20"/>
          <p:cNvSpPr/>
          <p:nvPr/>
        </p:nvSpPr>
        <p:spPr>
          <a:xfrm>
            <a:off x="4260491" y="2067732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4262400" y="3036163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Mode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4260490" y="400459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Patch Size</a:t>
            </a:r>
            <a:endParaRPr lang="en-US" sz="2000" dirty="0"/>
          </a:p>
        </p:txBody>
      </p:sp>
      <p:sp>
        <p:nvSpPr>
          <p:cNvPr id="24" name="Oval 23"/>
          <p:cNvSpPr/>
          <p:nvPr/>
        </p:nvSpPr>
        <p:spPr>
          <a:xfrm>
            <a:off x="4278735" y="4973025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Patterns/</a:t>
            </a:r>
          </a:p>
          <a:p>
            <a:pPr algn="ctr"/>
            <a:r>
              <a:rPr lang="en-US" sz="2000" dirty="0" smtClean="0"/>
              <a:t>Ones Range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4278734" y="5941456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GT</a:t>
            </a:r>
            <a:endParaRPr lang="en-US" sz="2000" dirty="0"/>
          </a:p>
        </p:txBody>
      </p:sp>
      <p:sp>
        <p:nvSpPr>
          <p:cNvPr id="37" name="Right Brace 36"/>
          <p:cNvSpPr/>
          <p:nvPr/>
        </p:nvSpPr>
        <p:spPr>
          <a:xfrm>
            <a:off x="6016627" y="241490"/>
            <a:ext cx="734096" cy="6413678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ight Arrow 35"/>
          <p:cNvSpPr/>
          <p:nvPr/>
        </p:nvSpPr>
        <p:spPr>
          <a:xfrm>
            <a:off x="6371756" y="3305186"/>
            <a:ext cx="398985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6781287" y="533841"/>
            <a:ext cx="4964804" cy="60144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987349" y="1301969"/>
            <a:ext cx="1854557" cy="2176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7210582" y="1462816"/>
            <a:ext cx="14467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Neural Net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7315760" y="19845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7468160" y="21369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7620560" y="2289348"/>
            <a:ext cx="1036749" cy="92727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Spatial</a:t>
            </a:r>
          </a:p>
          <a:p>
            <a:pPr algn="ctr"/>
            <a:r>
              <a:rPr lang="en-US" sz="2000" dirty="0" smtClean="0"/>
              <a:t>Layer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987348" y="3630898"/>
            <a:ext cx="1854557" cy="779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Test </a:t>
            </a:r>
            <a:r>
              <a:rPr lang="en-US" sz="2000" dirty="0" smtClean="0">
                <a:solidFill>
                  <a:schemeClr val="tx1"/>
                </a:solidFill>
              </a:rPr>
              <a:t>Set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62356" y="5606606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Run Time Evaluation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62356" y="4674898"/>
            <a:ext cx="2242770" cy="779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Baseline calculation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Right Brace 28"/>
          <p:cNvSpPr/>
          <p:nvPr/>
        </p:nvSpPr>
        <p:spPr>
          <a:xfrm>
            <a:off x="8919566" y="1301969"/>
            <a:ext cx="734096" cy="3138707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9801382" y="1301969"/>
            <a:ext cx="1614001" cy="3108237"/>
          </a:xfrm>
          <a:prstGeom prst="rect">
            <a:avLst/>
          </a:prstGeom>
          <a:solidFill>
            <a:srgbClr val="8DCC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First Level Optimization Pass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86610" y="642513"/>
            <a:ext cx="14954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Optimizer</a:t>
            </a:r>
            <a:endParaRPr lang="en-US" sz="2400" dirty="0"/>
          </a:p>
        </p:txBody>
      </p:sp>
      <p:sp>
        <p:nvSpPr>
          <p:cNvPr id="39" name="Right Arrow 38"/>
          <p:cNvSpPr/>
          <p:nvPr/>
        </p:nvSpPr>
        <p:spPr>
          <a:xfrm>
            <a:off x="9268332" y="2708466"/>
            <a:ext cx="532413" cy="3257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4248124" y="1192454"/>
            <a:ext cx="2053099" cy="77487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Dataset</a:t>
            </a:r>
            <a:endParaRPr lang="en-US" sz="2000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5112339" y="2255187"/>
          <a:ext cx="369332" cy="39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Equation" r:id="rId3" imgW="177480" imgH="190440" progId="Equation.DSMT4">
                  <p:embed/>
                </p:oleObj>
              </mc:Choice>
              <mc:Fallback>
                <p:oleObj name="Equation" r:id="rId3" imgW="177480" imgH="190440" progId="Equation.DSMT4">
                  <p:embed/>
                  <p:pic>
                    <p:nvPicPr>
                      <p:cNvPr id="100" name="Object 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2339" y="2255187"/>
                        <a:ext cx="369332" cy="39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-55726" y="2017564"/>
            <a:ext cx="40294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Start of the Optimization Algorithm Code Flow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7" grpId="0" animBg="1"/>
      <p:bldP spid="36" grpId="0" animBg="1"/>
      <p:bldP spid="33" grpId="0" animBg="1"/>
      <p:bldP spid="11" grpId="0" animBg="1"/>
      <p:bldP spid="6" grpId="0"/>
      <p:bldP spid="7" grpId="0" animBg="1"/>
      <p:bldP spid="8" grpId="0" animBg="1"/>
      <p:bldP spid="9" grpId="0" animBg="1"/>
      <p:bldP spid="13" grpId="0" animBg="1"/>
      <p:bldP spid="27" grpId="0" animBg="1"/>
      <p:bldP spid="28" grpId="0" animBg="1"/>
      <p:bldP spid="29" grpId="0" animBg="1"/>
      <p:bldP spid="31" grpId="0" animBg="1"/>
      <p:bldP spid="3" grpId="0"/>
      <p:bldP spid="39" grpId="0" animBg="1"/>
      <p:bldP spid="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0003" y="370653"/>
            <a:ext cx="8532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First Level Optimization Pass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34" y="1394684"/>
                <a:ext cx="877824" cy="8746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15864" y="1570396"/>
            <a:ext cx="3004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Default mask =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3355" y="1570396"/>
            <a:ext cx="41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=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76" y="1394683"/>
                <a:ext cx="877824" cy="8746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/>
          <p:cNvGrpSpPr/>
          <p:nvPr/>
        </p:nvGrpSpPr>
        <p:grpSpPr>
          <a:xfrm>
            <a:off x="814439" y="2429865"/>
            <a:ext cx="2805942" cy="1320884"/>
            <a:chOff x="814439" y="2635929"/>
            <a:chExt cx="2805942" cy="1320884"/>
          </a:xfrm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3" name="Group 82"/>
          <p:cNvGrpSpPr/>
          <p:nvPr/>
        </p:nvGrpSpPr>
        <p:grpSpPr>
          <a:xfrm>
            <a:off x="4583909" y="2465841"/>
            <a:ext cx="2805942" cy="1320884"/>
            <a:chOff x="814439" y="2635929"/>
            <a:chExt cx="2805942" cy="1320884"/>
          </a:xfrm>
        </p:grpSpPr>
        <p:grpSp>
          <p:nvGrpSpPr>
            <p:cNvPr id="84" name="Group 8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8320675" y="2465841"/>
            <a:ext cx="2805942" cy="1320884"/>
            <a:chOff x="814439" y="2635929"/>
            <a:chExt cx="2805942" cy="1320884"/>
          </a:xfrm>
        </p:grpSpPr>
        <p:grpSp>
          <p:nvGrpSpPr>
            <p:cNvPr id="117" name="Group 11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41" name="Rectangle 1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9" name="Group 148"/>
          <p:cNvGrpSpPr/>
          <p:nvPr/>
        </p:nvGrpSpPr>
        <p:grpSpPr>
          <a:xfrm>
            <a:off x="888482" y="3973361"/>
            <a:ext cx="2805942" cy="1320884"/>
            <a:chOff x="814439" y="2635929"/>
            <a:chExt cx="2805942" cy="13208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70" name="Rectangle 1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82" name="Group 181"/>
          <p:cNvGrpSpPr/>
          <p:nvPr/>
        </p:nvGrpSpPr>
        <p:grpSpPr>
          <a:xfrm>
            <a:off x="4583909" y="3876398"/>
            <a:ext cx="2805942" cy="1320884"/>
            <a:chOff x="814439" y="2635929"/>
            <a:chExt cx="2805942" cy="1320884"/>
          </a:xfrm>
        </p:grpSpPr>
        <p:grpSp>
          <p:nvGrpSpPr>
            <p:cNvPr id="183" name="Group 182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11" name="Rectangle 21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7" name="Rectangle 2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6" name="Rectangle 1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5" name="Group 214"/>
          <p:cNvGrpSpPr/>
          <p:nvPr/>
        </p:nvGrpSpPr>
        <p:grpSpPr>
          <a:xfrm>
            <a:off x="8320675" y="3876398"/>
            <a:ext cx="2805942" cy="1320884"/>
            <a:chOff x="814439" y="2635929"/>
            <a:chExt cx="2805942" cy="1320884"/>
          </a:xfrm>
        </p:grpSpPr>
        <p:grpSp>
          <p:nvGrpSpPr>
            <p:cNvPr id="216" name="Group 21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33" name="Group 23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40" name="Rectangle 23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7" name="Group 21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9" name="Rectangle 22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solidFill>
                <a:schemeClr val="bg1"/>
              </a:solidFill>
            </p:grpSpPr>
            <p:sp>
              <p:nvSpPr>
                <p:cNvPr id="221" name="Rectangle 22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49" name="TextBox 248"/>
          <p:cNvSpPr txBox="1"/>
          <p:nvPr/>
        </p:nvSpPr>
        <p:spPr>
          <a:xfrm>
            <a:off x="3988377" y="2973508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7768000" y="2937907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1486972" y="2946616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3947592" y="4413792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27215" y="4378191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1197595" y="4386900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288" name="Group 287"/>
          <p:cNvGrpSpPr/>
          <p:nvPr/>
        </p:nvGrpSpPr>
        <p:grpSpPr>
          <a:xfrm>
            <a:off x="899213" y="5413649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89" name="Group 288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06" name="Group 30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7" name="Rectangle 31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0" name="Group 289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1" name="Group 29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2" name="Rectangle 30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8" name="Rectangle 29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21" name="Group 320"/>
          <p:cNvGrpSpPr/>
          <p:nvPr/>
        </p:nvGrpSpPr>
        <p:grpSpPr>
          <a:xfrm>
            <a:off x="4594640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22" name="Group 321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9" name="Group 33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0" name="Rectangle 3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0" name="Group 33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6" name="Rectangle 34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1" name="Group 34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3" name="Group 322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24" name="Group 32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5" name="Rectangle 3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5" name="Group 32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1" name="Rectangle 33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Group 32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54" name="Group 353"/>
          <p:cNvGrpSpPr/>
          <p:nvPr/>
        </p:nvGrpSpPr>
        <p:grpSpPr>
          <a:xfrm>
            <a:off x="8331406" y="5316686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55" name="Group 35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72" name="Group 37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3" name="Rectangle 38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3" name="Group 37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9" name="Rectangle 37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4" name="Group 37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57" name="Group 35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8" name="Rectangle 36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7" name="TextBox 386"/>
          <p:cNvSpPr txBox="1"/>
          <p:nvPr/>
        </p:nvSpPr>
        <p:spPr>
          <a:xfrm>
            <a:off x="3958323" y="5854080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7737946" y="581847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11208326" y="5827188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1004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1. Filter results and sort according to operations saved </a:t>
            </a:r>
            <a:endParaRPr lang="en-US" sz="2800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521689" y="219759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51" name="TextBox 250"/>
          <p:cNvSpPr txBox="1"/>
          <p:nvPr/>
        </p:nvSpPr>
        <p:spPr>
          <a:xfrm>
            <a:off x="9007494" y="2705639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8718117" y="4145923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8728848" y="5586211"/>
            <a:ext cx="80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 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7464395" y="251361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6541137" y="251384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17879" y="2513617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393" name="Group 392"/>
          <p:cNvGrpSpPr/>
          <p:nvPr/>
        </p:nvGrpSpPr>
        <p:grpSpPr>
          <a:xfrm>
            <a:off x="1521689" y="374088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94" name="Group 39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11" name="Group 41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22" name="Rectangle 42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2" name="Group 41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8" name="Rectangle 4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3" name="Group 41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14" name="Rectangle 4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95" name="Group 39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96" name="Group 39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7" name="Rectangle 40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7" name="Group 39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03" name="Rectangle 4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99" name="Rectangle 3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26" name="Rectangle 425"/>
          <p:cNvSpPr/>
          <p:nvPr/>
        </p:nvSpPr>
        <p:spPr>
          <a:xfrm>
            <a:off x="7464395" y="405690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7" name="Rectangle 426"/>
          <p:cNvSpPr/>
          <p:nvPr/>
        </p:nvSpPr>
        <p:spPr>
          <a:xfrm>
            <a:off x="6541137" y="4057136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5617879" y="4056907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grpSp>
        <p:nvGrpSpPr>
          <p:cNvPr id="429" name="Group 428"/>
          <p:cNvGrpSpPr/>
          <p:nvPr/>
        </p:nvGrpSpPr>
        <p:grpSpPr>
          <a:xfrm>
            <a:off x="1521689" y="5267547"/>
            <a:ext cx="2805942" cy="1320884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30" name="Group 42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47" name="Group 44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8" name="Rectangle 4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4" name="Rectangle 45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49" name="Group 44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50" name="Rectangle 44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32" name="Group 43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43" name="Rectangle 44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3" name="Group 43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34" name="Group 43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35" name="Rectangle 43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63" name="Rectangle 462"/>
          <p:cNvSpPr/>
          <p:nvPr/>
        </p:nvSpPr>
        <p:spPr>
          <a:xfrm>
            <a:off x="6541137" y="5583796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464" name="Rectangle 463"/>
          <p:cNvSpPr/>
          <p:nvPr/>
        </p:nvSpPr>
        <p:spPr>
          <a:xfrm>
            <a:off x="5617879" y="5583567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53950" y="260349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ight Arrow 464"/>
          <p:cNvSpPr/>
          <p:nvPr/>
        </p:nvSpPr>
        <p:spPr>
          <a:xfrm>
            <a:off x="4753950" y="4145923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ight Arrow 465"/>
          <p:cNvSpPr/>
          <p:nvPr/>
        </p:nvSpPr>
        <p:spPr>
          <a:xfrm>
            <a:off x="4779791" y="5681880"/>
            <a:ext cx="528034" cy="396028"/>
          </a:xfrm>
          <a:prstGeom prst="right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8402" y="370653"/>
            <a:ext cx="4795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Patch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86" y="1338901"/>
            <a:ext cx="6084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2. </a:t>
            </a:r>
            <a:r>
              <a:rPr lang="en-US" sz="2800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Create </a:t>
            </a:r>
            <a:r>
              <a:rPr lang="en-US" sz="2800" spc="151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channels and simulate </a:t>
            </a:r>
            <a:endParaRPr lang="en-US" sz="2800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90" name="Rectangle 389"/>
          <p:cNvSpPr/>
          <p:nvPr/>
        </p:nvSpPr>
        <p:spPr>
          <a:xfrm>
            <a:off x="5060837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459819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3849833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6590848" y="2301850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32" name="Rectangle 231"/>
          <p:cNvSpPr/>
          <p:nvPr/>
        </p:nvSpPr>
        <p:spPr>
          <a:xfrm>
            <a:off x="10841676" y="2666842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10240658" y="2666842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9630672" y="2666842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5" name="Right Arrow 234"/>
          <p:cNvSpPr/>
          <p:nvPr/>
        </p:nvSpPr>
        <p:spPr>
          <a:xfrm>
            <a:off x="8995160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810170" y="37887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72" name="Rectangle 271"/>
          <p:cNvSpPr/>
          <p:nvPr/>
        </p:nvSpPr>
        <p:spPr>
          <a:xfrm>
            <a:off x="5049366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3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4448348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3838362" y="4132005"/>
            <a:ext cx="512064" cy="5080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5" name="Right Arrow 274"/>
          <p:cNvSpPr/>
          <p:nvPr/>
        </p:nvSpPr>
        <p:spPr>
          <a:xfrm>
            <a:off x="3202850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" name="Group 308"/>
          <p:cNvGrpSpPr/>
          <p:nvPr/>
        </p:nvGrpSpPr>
        <p:grpSpPr>
          <a:xfrm>
            <a:off x="6628747" y="3765312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14" name="Group 313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31" name="Group 330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42" name="Rectangle 34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2" name="Group 331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8" name="Rectangle 33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33" name="Group 332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34" name="Rectangle 33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15" name="Group 314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16" name="Group 315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7" name="Rectangle 32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8" name="Group 317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19" name="Rectangle 3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11" name="Rectangle 310"/>
          <p:cNvSpPr/>
          <p:nvPr/>
        </p:nvSpPr>
        <p:spPr>
          <a:xfrm>
            <a:off x="10280225" y="4132005"/>
            <a:ext cx="512064" cy="5080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2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70239" y="4132005"/>
            <a:ext cx="512064" cy="508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>
                <a:solidFill>
                  <a:schemeClr val="tx1"/>
                </a:solidFill>
              </a:rPr>
              <a:t>1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13" name="Right Arrow 312"/>
          <p:cNvSpPr/>
          <p:nvPr/>
        </p:nvSpPr>
        <p:spPr>
          <a:xfrm>
            <a:off x="9034727" y="4185776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6" name="Group 345"/>
          <p:cNvGrpSpPr/>
          <p:nvPr/>
        </p:nvGrpSpPr>
        <p:grpSpPr>
          <a:xfrm>
            <a:off x="863336" y="5338852"/>
            <a:ext cx="2243114" cy="103126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47" name="Group 346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64" name="Group 36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5" name="Rectangle 37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5" name="Group 36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71" name="Rectangle 37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6" name="Group 36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7" name="Rectangle 36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8" name="Group 347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49" name="Group 348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60" name="Rectangle 35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6" name="Rectangle 3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52" name="Rectangle 35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79" name="Group 378"/>
          <p:cNvGrpSpPr/>
          <p:nvPr/>
        </p:nvGrpSpPr>
        <p:grpSpPr>
          <a:xfrm>
            <a:off x="4632806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380" name="Group 37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74" name="Group 473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5" name="Rectangle 4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81" name="Rectangle 4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1" name="Group 38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382" name="Group 38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70" name="Rectangle 4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3" name="Group 38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62" name="Rectangle 4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85" name="Rectangle 3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89" name="Group 488"/>
          <p:cNvGrpSpPr/>
          <p:nvPr/>
        </p:nvGrpSpPr>
        <p:grpSpPr>
          <a:xfrm>
            <a:off x="8369572" y="5374828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490" name="Group 489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507" name="Group 50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8" name="Rectangle 51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8" name="Group 50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9" name="Group 50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10" name="Rectangle 50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1" name="Group 490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492" name="Group 491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03" name="Rectangle 502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3" name="Group 492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9" name="Rectangle 49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495" name="Rectangle 49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22" name="TextBox 521"/>
          <p:cNvSpPr txBox="1"/>
          <p:nvPr/>
        </p:nvSpPr>
        <p:spPr>
          <a:xfrm>
            <a:off x="3725647" y="589146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23" name="TextBox 522"/>
          <p:cNvSpPr txBox="1"/>
          <p:nvPr/>
        </p:nvSpPr>
        <p:spPr>
          <a:xfrm>
            <a:off x="7585691" y="5854483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9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9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39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8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311" grpId="0" animBg="1"/>
      <p:bldP spid="311" grpId="1" animBg="1"/>
      <p:bldP spid="312" grpId="0" animBg="1"/>
      <p:bldP spid="3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1187" y="370653"/>
            <a:ext cx="5529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Channel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9517" y="1313581"/>
            <a:ext cx="873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Same as patch quantizer, but for creating layers</a:t>
            </a:r>
            <a:endParaRPr lang="en-US" sz="2800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796293" y="2288567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65" name="Group 64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67" name="Group 66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7" name="Right Arrow 6"/>
          <p:cNvSpPr/>
          <p:nvPr/>
        </p:nvSpPr>
        <p:spPr>
          <a:xfrm>
            <a:off x="3214321" y="2720613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1" name="Group 230"/>
          <p:cNvGrpSpPr/>
          <p:nvPr/>
        </p:nvGrpSpPr>
        <p:grpSpPr>
          <a:xfrm>
            <a:off x="733732" y="377725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55" name="Group 254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6" name="Group 255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>
                      <a:solidFill>
                        <a:schemeClr val="tx1"/>
                      </a:solidFill>
                    </a:rPr>
                    <a:t>#</a:t>
                  </a:r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37" name="Group 23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38" name="Group 23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5" name="Rectangle 24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0" name="Group 23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35" name="Right Arrow 234"/>
          <p:cNvSpPr/>
          <p:nvPr/>
        </p:nvSpPr>
        <p:spPr>
          <a:xfrm>
            <a:off x="3138044" y="4196019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1" name="Group 270"/>
          <p:cNvGrpSpPr/>
          <p:nvPr/>
        </p:nvGrpSpPr>
        <p:grpSpPr>
          <a:xfrm>
            <a:off x="725526" y="5299526"/>
            <a:ext cx="2240280" cy="1033272"/>
            <a:chOff x="814439" y="2635929"/>
            <a:chExt cx="2805942" cy="1320884"/>
          </a:xfrm>
          <a:solidFill>
            <a:schemeClr val="bg1"/>
          </a:solidFill>
        </p:grpSpPr>
        <p:grpSp>
          <p:nvGrpSpPr>
            <p:cNvPr id="276" name="Group 275"/>
            <p:cNvGrpSpPr/>
            <p:nvPr/>
          </p:nvGrpSpPr>
          <p:grpSpPr>
            <a:xfrm>
              <a:off x="814439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93" name="Group 292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4" name="Rectangle 303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smtClean="0">
                      <a:solidFill>
                        <a:schemeClr val="tx1"/>
                      </a:solidFill>
                    </a:rPr>
                    <a:t>#</a:t>
                  </a:r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rgbClr val="FF0000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77" name="Group 276"/>
            <p:cNvGrpSpPr/>
            <p:nvPr/>
          </p:nvGrpSpPr>
          <p:grpSpPr>
            <a:xfrm>
              <a:off x="2291453" y="2635929"/>
              <a:ext cx="1328928" cy="1320884"/>
              <a:chOff x="6378112" y="2790475"/>
              <a:chExt cx="1328928" cy="1320884"/>
            </a:xfrm>
            <a:grpFill/>
          </p:grpSpPr>
          <p:grpSp>
            <p:nvGrpSpPr>
              <p:cNvPr id="278" name="Group 277"/>
              <p:cNvGrpSpPr/>
              <p:nvPr/>
            </p:nvGrpSpPr>
            <p:grpSpPr>
              <a:xfrm>
                <a:off x="6378112" y="27904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9" name="Rectangle 288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9" name="Group 278"/>
              <p:cNvGrpSpPr/>
              <p:nvPr/>
            </p:nvGrpSpPr>
            <p:grpSpPr>
              <a:xfrm>
                <a:off x="6530512" y="29428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6682912" y="3095275"/>
                <a:ext cx="1024128" cy="1016084"/>
                <a:chOff x="3271233" y="1461288"/>
                <a:chExt cx="1024128" cy="1016084"/>
              </a:xfrm>
              <a:grpFill/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3271233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783297" y="1461288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3271233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783297" y="1969330"/>
                  <a:ext cx="512064" cy="508042"/>
                </a:xfrm>
                <a:prstGeom prst="rect">
                  <a:avLst/>
                </a:prstGeom>
                <a:grp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75" name="Right Arrow 274"/>
          <p:cNvSpPr/>
          <p:nvPr/>
        </p:nvSpPr>
        <p:spPr>
          <a:xfrm>
            <a:off x="3118206" y="5696590"/>
            <a:ext cx="528034" cy="396028"/>
          </a:xfrm>
          <a:prstGeom prst="rightArrow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/>
          <p:cNvGrpSpPr/>
          <p:nvPr/>
        </p:nvGrpSpPr>
        <p:grpSpPr>
          <a:xfrm>
            <a:off x="10418508" y="239434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382" name="Group 38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70" name="Rectangle 4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2" name="Rectangle 46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385" name="Rectangle 38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844758" y="2528397"/>
            <a:ext cx="818704" cy="793294"/>
            <a:chOff x="3844758" y="2528397"/>
            <a:chExt cx="818704" cy="793294"/>
          </a:xfrm>
        </p:grpSpPr>
        <p:sp>
          <p:nvSpPr>
            <p:cNvPr id="254" name="Rectangle 253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031954" y="256157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08968" y="2540282"/>
            <a:ext cx="817670" cy="794840"/>
            <a:chOff x="5028560" y="5765660"/>
            <a:chExt cx="817670" cy="794840"/>
          </a:xfrm>
        </p:grpSpPr>
        <p:sp>
          <p:nvSpPr>
            <p:cNvPr id="389" name="Rectangle 38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0" name="TextBox 399"/>
          <p:cNvSpPr txBox="1"/>
          <p:nvPr/>
        </p:nvSpPr>
        <p:spPr>
          <a:xfrm>
            <a:off x="4981266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96179" y="2530943"/>
            <a:ext cx="817670" cy="794840"/>
            <a:chOff x="5796179" y="2530943"/>
            <a:chExt cx="817670" cy="794840"/>
          </a:xfrm>
        </p:grpSpPr>
        <p:sp>
          <p:nvSpPr>
            <p:cNvPr id="396" name="Rectangle 39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1" name="TextBox 400"/>
          <p:cNvSpPr txBox="1"/>
          <p:nvPr/>
        </p:nvSpPr>
        <p:spPr>
          <a:xfrm>
            <a:off x="5971125" y="259567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3844758" y="5470684"/>
            <a:ext cx="818704" cy="793294"/>
            <a:chOff x="3844758" y="2528397"/>
            <a:chExt cx="818704" cy="793294"/>
          </a:xfrm>
        </p:grpSpPr>
        <p:sp>
          <p:nvSpPr>
            <p:cNvPr id="403" name="Rectangle 402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07" name="TextBox 406"/>
          <p:cNvSpPr txBox="1"/>
          <p:nvPr/>
        </p:nvSpPr>
        <p:spPr>
          <a:xfrm>
            <a:off x="4031954" y="5503861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08" name="Group 407"/>
          <p:cNvGrpSpPr/>
          <p:nvPr/>
        </p:nvGrpSpPr>
        <p:grpSpPr>
          <a:xfrm>
            <a:off x="4808968" y="5482569"/>
            <a:ext cx="817670" cy="794840"/>
            <a:chOff x="5028560" y="5765660"/>
            <a:chExt cx="817670" cy="794840"/>
          </a:xfrm>
        </p:grpSpPr>
        <p:sp>
          <p:nvSpPr>
            <p:cNvPr id="409" name="Rectangle 408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3" name="TextBox 412"/>
          <p:cNvSpPr txBox="1"/>
          <p:nvPr/>
        </p:nvSpPr>
        <p:spPr>
          <a:xfrm>
            <a:off x="4981266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5796179" y="5473230"/>
            <a:ext cx="817670" cy="794840"/>
            <a:chOff x="5796179" y="2530943"/>
            <a:chExt cx="817670" cy="794840"/>
          </a:xfrm>
        </p:grpSpPr>
        <p:sp>
          <p:nvSpPr>
            <p:cNvPr id="415" name="Rectangle 41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19" name="TextBox 418"/>
          <p:cNvSpPr txBox="1"/>
          <p:nvPr/>
        </p:nvSpPr>
        <p:spPr>
          <a:xfrm>
            <a:off x="5971125" y="5537958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20" name="Group 419"/>
          <p:cNvGrpSpPr/>
          <p:nvPr/>
        </p:nvGrpSpPr>
        <p:grpSpPr>
          <a:xfrm>
            <a:off x="3844758" y="3995082"/>
            <a:ext cx="818704" cy="793294"/>
            <a:chOff x="3844758" y="2528397"/>
            <a:chExt cx="818704" cy="793294"/>
          </a:xfrm>
        </p:grpSpPr>
        <p:sp>
          <p:nvSpPr>
            <p:cNvPr id="421" name="Rectangle 420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25" name="TextBox 424"/>
          <p:cNvSpPr txBox="1"/>
          <p:nvPr/>
        </p:nvSpPr>
        <p:spPr>
          <a:xfrm>
            <a:off x="4031954" y="4028259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4808968" y="4006967"/>
            <a:ext cx="817670" cy="794840"/>
            <a:chOff x="5028560" y="5765660"/>
            <a:chExt cx="817670" cy="794840"/>
          </a:xfrm>
        </p:grpSpPr>
        <p:sp>
          <p:nvSpPr>
            <p:cNvPr id="427" name="Rectangle 42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1" name="TextBox 430"/>
          <p:cNvSpPr txBox="1"/>
          <p:nvPr/>
        </p:nvSpPr>
        <p:spPr>
          <a:xfrm>
            <a:off x="4981266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32" name="Group 431"/>
          <p:cNvGrpSpPr/>
          <p:nvPr/>
        </p:nvGrpSpPr>
        <p:grpSpPr>
          <a:xfrm>
            <a:off x="5796179" y="3997628"/>
            <a:ext cx="817670" cy="794840"/>
            <a:chOff x="5796179" y="2530943"/>
            <a:chExt cx="817670" cy="794840"/>
          </a:xfrm>
        </p:grpSpPr>
        <p:sp>
          <p:nvSpPr>
            <p:cNvPr id="433" name="Rectangle 432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5971125" y="406235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858149" y="2118179"/>
            <a:ext cx="875211" cy="4402183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8413602" y="2530754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8385890" y="4019443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8332371" y="5557276"/>
            <a:ext cx="527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41" name="Group 440"/>
          <p:cNvGrpSpPr/>
          <p:nvPr/>
        </p:nvGrpSpPr>
        <p:grpSpPr>
          <a:xfrm>
            <a:off x="10462162" y="389647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42" name="Group 44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53" name="Rectangle 45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3" name="Group 44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9" name="Rectangle 44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45" name="Rectangle 44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Group 456"/>
          <p:cNvGrpSpPr/>
          <p:nvPr/>
        </p:nvGrpSpPr>
        <p:grpSpPr>
          <a:xfrm>
            <a:off x="10532607" y="541874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458" name="Group 45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527" name="Rectangle 52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9" name="Group 45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6" name="Rectangle 4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0" name="Group 45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461" name="Rectangle 46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1" name="Group 530"/>
          <p:cNvGrpSpPr/>
          <p:nvPr/>
        </p:nvGrpSpPr>
        <p:grpSpPr>
          <a:xfrm>
            <a:off x="9168308" y="2368061"/>
            <a:ext cx="818704" cy="793294"/>
            <a:chOff x="3844758" y="2528397"/>
            <a:chExt cx="818704" cy="793294"/>
          </a:xfrm>
        </p:grpSpPr>
        <p:sp>
          <p:nvSpPr>
            <p:cNvPr id="532" name="Rectangle 53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36" name="Group 535"/>
          <p:cNvGrpSpPr/>
          <p:nvPr/>
        </p:nvGrpSpPr>
        <p:grpSpPr>
          <a:xfrm>
            <a:off x="9302044" y="2502674"/>
            <a:ext cx="818704" cy="793294"/>
            <a:chOff x="3844758" y="2528397"/>
            <a:chExt cx="818704" cy="793294"/>
          </a:xfrm>
        </p:grpSpPr>
        <p:sp>
          <p:nvSpPr>
            <p:cNvPr id="537" name="Rectangle 536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9432736" y="2639490"/>
            <a:ext cx="818704" cy="793294"/>
            <a:chOff x="3844758" y="2528397"/>
            <a:chExt cx="818704" cy="793294"/>
          </a:xfrm>
        </p:grpSpPr>
        <p:sp>
          <p:nvSpPr>
            <p:cNvPr id="542" name="Rectangle 541"/>
            <p:cNvSpPr/>
            <p:nvPr/>
          </p:nvSpPr>
          <p:spPr>
            <a:xfrm>
              <a:off x="3844758" y="2528397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254110" y="2528397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3844758" y="2925044"/>
              <a:ext cx="409352" cy="3966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4254110" y="2925044"/>
              <a:ext cx="409352" cy="39664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46" name="Group 545"/>
          <p:cNvGrpSpPr/>
          <p:nvPr/>
        </p:nvGrpSpPr>
        <p:grpSpPr>
          <a:xfrm>
            <a:off x="9168308" y="3896472"/>
            <a:ext cx="817670" cy="794840"/>
            <a:chOff x="5028560" y="5765660"/>
            <a:chExt cx="817670" cy="794840"/>
          </a:xfrm>
        </p:grpSpPr>
        <p:sp>
          <p:nvSpPr>
            <p:cNvPr id="547" name="Rectangle 54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Group 550"/>
          <p:cNvGrpSpPr/>
          <p:nvPr/>
        </p:nvGrpSpPr>
        <p:grpSpPr>
          <a:xfrm>
            <a:off x="9296496" y="4015688"/>
            <a:ext cx="817670" cy="794840"/>
            <a:chOff x="5028560" y="5765660"/>
            <a:chExt cx="817670" cy="794840"/>
          </a:xfrm>
        </p:grpSpPr>
        <p:sp>
          <p:nvSpPr>
            <p:cNvPr id="552" name="Rectangle 551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56" name="Group 555"/>
          <p:cNvGrpSpPr/>
          <p:nvPr/>
        </p:nvGrpSpPr>
        <p:grpSpPr>
          <a:xfrm>
            <a:off x="9432736" y="4134904"/>
            <a:ext cx="817670" cy="794840"/>
            <a:chOff x="5028560" y="5765660"/>
            <a:chExt cx="817670" cy="794840"/>
          </a:xfrm>
        </p:grpSpPr>
        <p:sp>
          <p:nvSpPr>
            <p:cNvPr id="557" name="Rectangle 556"/>
            <p:cNvSpPr/>
            <p:nvPr/>
          </p:nvSpPr>
          <p:spPr>
            <a:xfrm>
              <a:off x="5028560" y="576566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5437395" y="5765660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5028560" y="6163080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5437395" y="6163080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9162228" y="5416907"/>
            <a:ext cx="817670" cy="794840"/>
            <a:chOff x="5796179" y="2530943"/>
            <a:chExt cx="817670" cy="794840"/>
          </a:xfrm>
        </p:grpSpPr>
        <p:sp>
          <p:nvSpPr>
            <p:cNvPr id="562" name="Rectangle 56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9295004" y="5549905"/>
            <a:ext cx="817670" cy="794840"/>
            <a:chOff x="5796179" y="2530943"/>
            <a:chExt cx="817670" cy="794840"/>
          </a:xfrm>
        </p:grpSpPr>
        <p:sp>
          <p:nvSpPr>
            <p:cNvPr id="567" name="Rectangle 566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9435923" y="5688336"/>
            <a:ext cx="817670" cy="794840"/>
            <a:chOff x="5796179" y="2530943"/>
            <a:chExt cx="817670" cy="794840"/>
          </a:xfrm>
        </p:grpSpPr>
        <p:sp>
          <p:nvSpPr>
            <p:cNvPr id="572" name="Rectangle 571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66078" y="2155371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/>
          <p:cNvSpPr/>
          <p:nvPr/>
        </p:nvSpPr>
        <p:spPr>
          <a:xfrm>
            <a:off x="4654237" y="2155370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/>
        </p:nvSpPr>
        <p:spPr>
          <a:xfrm>
            <a:off x="5642648" y="2155369"/>
            <a:ext cx="1142890" cy="43278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38" grpId="0"/>
      <p:bldP spid="439" grpId="0"/>
      <p:bldP spid="440" grpId="0"/>
      <p:bldP spid="14" grpId="0" animBg="1"/>
      <p:bldP spid="14" grpId="1" animBg="1"/>
      <p:bldP spid="576" grpId="0" animBg="1"/>
      <p:bldP spid="576" grpId="1" animBg="1"/>
      <p:bldP spid="57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426" y="1326868"/>
            <a:ext cx="681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1. Take the best option for each layer</a:t>
            </a:r>
            <a:endParaRPr lang="en-US" sz="2800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510751" y="2089909"/>
            <a:ext cx="4279945" cy="1080893"/>
            <a:chOff x="3565976" y="2070100"/>
            <a:chExt cx="4279945" cy="1080893"/>
          </a:xfrm>
        </p:grpSpPr>
        <p:grpSp>
          <p:nvGrpSpPr>
            <p:cNvPr id="11" name="Group 10"/>
            <p:cNvGrpSpPr/>
            <p:nvPr/>
          </p:nvGrpSpPr>
          <p:grpSpPr>
            <a:xfrm>
              <a:off x="3565976" y="2070100"/>
              <a:ext cx="4279945" cy="1080893"/>
              <a:chOff x="2638513" y="2124460"/>
              <a:chExt cx="4279945" cy="108089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31" name="Group 530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2" name="Rectangle 53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36" name="Group 535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37" name="Rectangle 536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1" name="Group 540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42" name="Rectangle 541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546" name="Group 545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47" name="Rectangle 54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1" name="Group 550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2" name="Rectangle 551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6" name="Group 555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557" name="Rectangle 556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2" name="Group 27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273" name="Rectangle 27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313" name="Rectangle 312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318" name="Rectangle 317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38" name="TextBox 437"/>
            <p:cNvSpPr txBox="1"/>
            <p:nvPr/>
          </p:nvSpPr>
          <p:spPr>
            <a:xfrm>
              <a:off x="3698508" y="2125561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5313755" y="2106368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6867136" y="2133145"/>
              <a:ext cx="68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24" name="TextBox 323"/>
          <p:cNvSpPr txBox="1"/>
          <p:nvPr/>
        </p:nvSpPr>
        <p:spPr>
          <a:xfrm>
            <a:off x="676426" y="3517076"/>
            <a:ext cx="53347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2. Update layer that has the:</a:t>
            </a:r>
          </a:p>
          <a:p>
            <a:endParaRPr lang="en-US" sz="2800" spc="151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  <a:p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	maximal accuracy gain</a:t>
            </a:r>
          </a:p>
          <a:p>
            <a:r>
              <a:rPr lang="en-US" sz="2800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	</a:t>
            </a:r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minimal ops saved drop</a:t>
            </a:r>
            <a:endParaRPr lang="en-US" sz="2800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326" name="Group 325"/>
          <p:cNvGrpSpPr/>
          <p:nvPr/>
        </p:nvGrpSpPr>
        <p:grpSpPr>
          <a:xfrm>
            <a:off x="6651650" y="4120463"/>
            <a:ext cx="1083132" cy="1064723"/>
            <a:chOff x="9168308" y="2368061"/>
            <a:chExt cx="1083132" cy="1064723"/>
          </a:xfrm>
        </p:grpSpPr>
        <p:grpSp>
          <p:nvGrpSpPr>
            <p:cNvPr id="358" name="Group 35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65" name="Rectangle 36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61" name="Rectangle 36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7" name="Group 326"/>
          <p:cNvGrpSpPr/>
          <p:nvPr/>
        </p:nvGrpSpPr>
        <p:grpSpPr>
          <a:xfrm>
            <a:off x="8251806" y="4135087"/>
            <a:ext cx="1082098" cy="1033272"/>
            <a:chOff x="9168308" y="3896472"/>
            <a:chExt cx="1082098" cy="1033272"/>
          </a:xfrm>
        </p:grpSpPr>
        <p:grpSp>
          <p:nvGrpSpPr>
            <p:cNvPr id="343" name="Group 342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346" name="Rectangle 34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8" name="Group 327"/>
          <p:cNvGrpSpPr/>
          <p:nvPr/>
        </p:nvGrpSpPr>
        <p:grpSpPr>
          <a:xfrm>
            <a:off x="9840230" y="4135087"/>
            <a:ext cx="817670" cy="794840"/>
            <a:chOff x="5796179" y="2530943"/>
            <a:chExt cx="817670" cy="794840"/>
          </a:xfrm>
        </p:grpSpPr>
        <p:sp>
          <p:nvSpPr>
            <p:cNvPr id="339" name="Rectangle 338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9973006" y="4268085"/>
            <a:ext cx="817670" cy="794840"/>
            <a:chOff x="5796179" y="2530943"/>
            <a:chExt cx="817670" cy="794840"/>
          </a:xfrm>
        </p:grpSpPr>
        <p:sp>
          <p:nvSpPr>
            <p:cNvPr id="335" name="Rectangle 334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113925" y="4406516"/>
            <a:ext cx="817670" cy="794840"/>
            <a:chOff x="5796179" y="2530943"/>
            <a:chExt cx="817670" cy="794840"/>
          </a:xfrm>
        </p:grpSpPr>
        <p:sp>
          <p:nvSpPr>
            <p:cNvPr id="331" name="Rectangle 330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3" name="TextBox 372"/>
          <p:cNvSpPr txBox="1"/>
          <p:nvPr/>
        </p:nvSpPr>
        <p:spPr>
          <a:xfrm>
            <a:off x="6784182" y="4175924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8399429" y="4156731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9952810" y="4183508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390" name="Group 389"/>
          <p:cNvGrpSpPr/>
          <p:nvPr/>
        </p:nvGrpSpPr>
        <p:grpSpPr>
          <a:xfrm>
            <a:off x="6654945" y="5445017"/>
            <a:ext cx="1083132" cy="1064723"/>
            <a:chOff x="9168308" y="2368061"/>
            <a:chExt cx="1083132" cy="1064723"/>
          </a:xfrm>
        </p:grpSpPr>
        <p:grpSp>
          <p:nvGrpSpPr>
            <p:cNvPr id="503" name="Group 502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514" name="Rectangle 51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4" name="Group 503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510" name="Rectangle 5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5" name="Group 504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506" name="Rectangle 505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2" name="Group 391"/>
          <p:cNvGrpSpPr/>
          <p:nvPr/>
        </p:nvGrpSpPr>
        <p:grpSpPr>
          <a:xfrm>
            <a:off x="9843525" y="5459641"/>
            <a:ext cx="817670" cy="794840"/>
            <a:chOff x="5796179" y="2530943"/>
            <a:chExt cx="817670" cy="794840"/>
          </a:xfrm>
        </p:grpSpPr>
        <p:sp>
          <p:nvSpPr>
            <p:cNvPr id="484" name="Rectangle 483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4" name="Group 473"/>
          <p:cNvGrpSpPr/>
          <p:nvPr/>
        </p:nvGrpSpPr>
        <p:grpSpPr>
          <a:xfrm>
            <a:off x="9976301" y="5592639"/>
            <a:ext cx="817670" cy="794840"/>
            <a:chOff x="5796179" y="2530943"/>
            <a:chExt cx="817670" cy="794840"/>
          </a:xfrm>
        </p:grpSpPr>
        <p:sp>
          <p:nvSpPr>
            <p:cNvPr id="480" name="Rectangle 479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10117220" y="5731070"/>
            <a:ext cx="817670" cy="794840"/>
            <a:chOff x="5796179" y="2530943"/>
            <a:chExt cx="817670" cy="794840"/>
          </a:xfrm>
        </p:grpSpPr>
        <p:sp>
          <p:nvSpPr>
            <p:cNvPr id="476" name="Rectangle 475"/>
            <p:cNvSpPr/>
            <p:nvPr/>
          </p:nvSpPr>
          <p:spPr>
            <a:xfrm>
              <a:off x="5796179" y="2530943"/>
              <a:ext cx="408835" cy="3974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6205014" y="253094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5796179" y="2928363"/>
              <a:ext cx="408835" cy="397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6205014" y="2928363"/>
              <a:ext cx="408835" cy="3974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6787477" y="5500478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9956105" y="5508062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518" name="TextBox 517"/>
          <p:cNvSpPr txBox="1"/>
          <p:nvPr/>
        </p:nvSpPr>
        <p:spPr>
          <a:xfrm>
            <a:off x="11092552" y="5951450"/>
            <a:ext cx="563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…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11199511" y="4553594"/>
            <a:ext cx="30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520" name="Group 519"/>
          <p:cNvGrpSpPr/>
          <p:nvPr/>
        </p:nvGrpSpPr>
        <p:grpSpPr>
          <a:xfrm>
            <a:off x="8258434" y="5493429"/>
            <a:ext cx="1082098" cy="1033272"/>
            <a:chOff x="9168308" y="3896472"/>
            <a:chExt cx="1082098" cy="1033272"/>
          </a:xfrm>
        </p:grpSpPr>
        <p:grpSp>
          <p:nvGrpSpPr>
            <p:cNvPr id="521" name="Group 520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584" name="Rectangle 58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2" name="Group 521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580" name="Rectangle 57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3" name="Group 522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576" name="Rectangle 575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8" name="TextBox 587"/>
          <p:cNvSpPr txBox="1"/>
          <p:nvPr/>
        </p:nvSpPr>
        <p:spPr>
          <a:xfrm>
            <a:off x="8406057" y="5515073"/>
            <a:ext cx="68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4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how does a convolution neural network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6" y="2679153"/>
            <a:ext cx="10744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21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645" y="370653"/>
            <a:ext cx="474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51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Layer Quantizer</a:t>
            </a:r>
            <a:endParaRPr lang="en-US" sz="4667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426" y="1326868"/>
            <a:ext cx="86316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3. When reaching the last option for each layer,</a:t>
            </a:r>
          </a:p>
          <a:p>
            <a:r>
              <a:rPr lang="en-US" sz="2800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   start incorporating the default layer</a:t>
            </a:r>
            <a:endParaRPr lang="en-US" sz="2800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376" name="Group 375"/>
          <p:cNvGrpSpPr/>
          <p:nvPr/>
        </p:nvGrpSpPr>
        <p:grpSpPr>
          <a:xfrm>
            <a:off x="712310" y="2532314"/>
            <a:ext cx="4279945" cy="1080893"/>
            <a:chOff x="3522431" y="4260308"/>
            <a:chExt cx="4279945" cy="1080893"/>
          </a:xfrm>
        </p:grpSpPr>
        <p:grpSp>
          <p:nvGrpSpPr>
            <p:cNvPr id="377" name="Group 376"/>
            <p:cNvGrpSpPr/>
            <p:nvPr/>
          </p:nvGrpSpPr>
          <p:grpSpPr>
            <a:xfrm>
              <a:off x="3522431" y="4260308"/>
              <a:ext cx="4279945" cy="1080893"/>
              <a:chOff x="2638513" y="2124460"/>
              <a:chExt cx="4279945" cy="1080893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638513" y="2124460"/>
                <a:ext cx="1083132" cy="1064723"/>
                <a:chOff x="9168308" y="2368061"/>
                <a:chExt cx="1083132" cy="1064723"/>
              </a:xfrm>
            </p:grpSpPr>
            <p:grpSp>
              <p:nvGrpSpPr>
                <p:cNvPr id="503" name="Group 502"/>
                <p:cNvGrpSpPr/>
                <p:nvPr/>
              </p:nvGrpSpPr>
              <p:grpSpPr>
                <a:xfrm>
                  <a:off x="9168308" y="2368061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4" name="Rectangle 513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4" name="Group 503"/>
                <p:cNvGrpSpPr/>
                <p:nvPr/>
              </p:nvGrpSpPr>
              <p:grpSpPr>
                <a:xfrm>
                  <a:off x="9302044" y="2502674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10" name="Rectangle 509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05" name="Group 504"/>
                <p:cNvGrpSpPr/>
                <p:nvPr/>
              </p:nvGrpSpPr>
              <p:grpSpPr>
                <a:xfrm>
                  <a:off x="9432736" y="2639490"/>
                  <a:ext cx="818704" cy="793294"/>
                  <a:chOff x="3844758" y="2528397"/>
                  <a:chExt cx="818704" cy="793294"/>
                </a:xfrm>
              </p:grpSpPr>
              <p:sp>
                <p:nvSpPr>
                  <p:cNvPr id="506" name="Rectangle 505"/>
                  <p:cNvSpPr/>
                  <p:nvPr/>
                </p:nvSpPr>
                <p:spPr>
                  <a:xfrm>
                    <a:off x="3844758" y="2528397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4254110" y="2528397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3844758" y="2925044"/>
                    <a:ext cx="409352" cy="396647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4254110" y="2925044"/>
                    <a:ext cx="409352" cy="396647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4238669" y="2139084"/>
                <a:ext cx="1082098" cy="1033272"/>
                <a:chOff x="9168308" y="3896472"/>
                <a:chExt cx="1082098" cy="1033272"/>
              </a:xfrm>
            </p:grpSpPr>
            <p:grpSp>
              <p:nvGrpSpPr>
                <p:cNvPr id="488" name="Group 487"/>
                <p:cNvGrpSpPr/>
                <p:nvPr/>
              </p:nvGrpSpPr>
              <p:grpSpPr>
                <a:xfrm>
                  <a:off x="9168308" y="3896472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9" name="Rectangle 498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89" name="Group 488"/>
                <p:cNvGrpSpPr/>
                <p:nvPr/>
              </p:nvGrpSpPr>
              <p:grpSpPr>
                <a:xfrm>
                  <a:off x="9296496" y="4015688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90" name="Group 489"/>
                <p:cNvGrpSpPr/>
                <p:nvPr/>
              </p:nvGrpSpPr>
              <p:grpSpPr>
                <a:xfrm>
                  <a:off x="9432736" y="4134904"/>
                  <a:ext cx="817670" cy="794840"/>
                  <a:chOff x="5028560" y="5765660"/>
                  <a:chExt cx="817670" cy="794840"/>
                </a:xfrm>
              </p:grpSpPr>
              <p:sp>
                <p:nvSpPr>
                  <p:cNvPr id="491" name="Rectangle 490"/>
                  <p:cNvSpPr/>
                  <p:nvPr/>
                </p:nvSpPr>
                <p:spPr>
                  <a:xfrm>
                    <a:off x="5028560" y="576566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5437395" y="5765660"/>
                    <a:ext cx="408835" cy="39742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5028560" y="6163080"/>
                    <a:ext cx="408835" cy="39742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5437395" y="6163080"/>
                    <a:ext cx="408835" cy="39742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2" name="Group 391"/>
              <p:cNvGrpSpPr/>
              <p:nvPr/>
            </p:nvGrpSpPr>
            <p:grpSpPr>
              <a:xfrm>
                <a:off x="5827093" y="2139084"/>
                <a:ext cx="817670" cy="794840"/>
                <a:chOff x="5796179" y="2530943"/>
                <a:chExt cx="817670" cy="794840"/>
              </a:xfrm>
            </p:grpSpPr>
            <p:sp>
              <p:nvSpPr>
                <p:cNvPr id="484" name="Rectangle 483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4" name="Group 473"/>
              <p:cNvGrpSpPr/>
              <p:nvPr/>
            </p:nvGrpSpPr>
            <p:grpSpPr>
              <a:xfrm>
                <a:off x="5959869" y="2272082"/>
                <a:ext cx="817670" cy="794840"/>
                <a:chOff x="5796179" y="2530943"/>
                <a:chExt cx="817670" cy="794840"/>
              </a:xfrm>
            </p:grpSpPr>
            <p:sp>
              <p:nvSpPr>
                <p:cNvPr id="480" name="Rectangle 479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5" name="Group 474"/>
              <p:cNvGrpSpPr/>
              <p:nvPr/>
            </p:nvGrpSpPr>
            <p:grpSpPr>
              <a:xfrm>
                <a:off x="6100788" y="2410513"/>
                <a:ext cx="817670" cy="794840"/>
                <a:chOff x="5796179" y="2530943"/>
                <a:chExt cx="817670" cy="794840"/>
              </a:xfrm>
            </p:grpSpPr>
            <p:sp>
              <p:nvSpPr>
                <p:cNvPr id="476" name="Rectangle 475"/>
                <p:cNvSpPr/>
                <p:nvPr/>
              </p:nvSpPr>
              <p:spPr>
                <a:xfrm>
                  <a:off x="5796179" y="2530943"/>
                  <a:ext cx="408835" cy="39742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6205014" y="253094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5796179" y="2928363"/>
                  <a:ext cx="408835" cy="3974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6205014" y="2928363"/>
                  <a:ext cx="408835" cy="39742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78" name="TextBox 377"/>
            <p:cNvSpPr txBox="1"/>
            <p:nvPr/>
          </p:nvSpPr>
          <p:spPr>
            <a:xfrm>
              <a:off x="3654963" y="4315769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5270210" y="4296576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0" name="TextBox 379"/>
            <p:cNvSpPr txBox="1"/>
            <p:nvPr/>
          </p:nvSpPr>
          <p:spPr>
            <a:xfrm>
              <a:off x="6823591" y="4323353"/>
              <a:ext cx="68565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</a:t>
              </a:r>
              <a:endParaRPr lang="en-US" sz="4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8" name="TextBox 517"/>
          <p:cNvSpPr txBox="1"/>
          <p:nvPr/>
        </p:nvSpPr>
        <p:spPr>
          <a:xfrm>
            <a:off x="5579323" y="3010857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2374242" y="3966523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63" name="Group 162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4" name="Rectangle 173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70" name="Rectangle 16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66" name="Rectangle 16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3980392" y="396290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79" name="Group 178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0" name="Rectangle 189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6" name="Rectangle 18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82" name="Rectangle 18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541857" y="2568582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6" name="Rectangle 205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202" name="Rectangle 201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198" name="Rectangle 197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7" name="Group 266"/>
          <p:cNvGrpSpPr/>
          <p:nvPr/>
        </p:nvGrpSpPr>
        <p:grpSpPr>
          <a:xfrm>
            <a:off x="6330409" y="2542177"/>
            <a:ext cx="1083132" cy="1064723"/>
            <a:chOff x="9168308" y="2368061"/>
            <a:chExt cx="1083132" cy="1064723"/>
          </a:xfrm>
        </p:grpSpPr>
        <p:grpSp>
          <p:nvGrpSpPr>
            <p:cNvPr id="302" name="Group 301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384" name="Rectangle 383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3" name="Group 302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4" name="Group 303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305" name="Rectangle 30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7930565" y="2556801"/>
            <a:ext cx="1082098" cy="1033272"/>
            <a:chOff x="9168308" y="3896472"/>
            <a:chExt cx="1082098" cy="1033272"/>
          </a:xfrm>
        </p:grpSpPr>
        <p:grpSp>
          <p:nvGrpSpPr>
            <p:cNvPr id="287" name="Group 286"/>
            <p:cNvGrpSpPr/>
            <p:nvPr/>
          </p:nvGrpSpPr>
          <p:grpSpPr>
            <a:xfrm>
              <a:off x="9168308" y="3896472"/>
              <a:ext cx="817670" cy="794840"/>
              <a:chOff x="5028560" y="5765660"/>
              <a:chExt cx="817670" cy="794840"/>
            </a:xfrm>
          </p:grpSpPr>
          <p:sp>
            <p:nvSpPr>
              <p:cNvPr id="298" name="Rectangle 297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9296496" y="4015688"/>
              <a:ext cx="817670" cy="794840"/>
              <a:chOff x="5028560" y="5765660"/>
              <a:chExt cx="817670" cy="794840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9432736" y="4134904"/>
              <a:ext cx="817670" cy="794840"/>
              <a:chOff x="5028560" y="5765660"/>
              <a:chExt cx="817670" cy="794840"/>
            </a:xfrm>
          </p:grpSpPr>
          <p:sp>
            <p:nvSpPr>
              <p:cNvPr id="290" name="Rectangle 289"/>
              <p:cNvSpPr/>
              <p:nvPr/>
            </p:nvSpPr>
            <p:spPr>
              <a:xfrm>
                <a:off x="5028560" y="576566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437395" y="5765660"/>
                <a:ext cx="408835" cy="3974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028560" y="6163080"/>
                <a:ext cx="408835" cy="3974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437395" y="6163080"/>
                <a:ext cx="408835" cy="3974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4" name="TextBox 263"/>
          <p:cNvSpPr txBox="1"/>
          <p:nvPr/>
        </p:nvSpPr>
        <p:spPr>
          <a:xfrm>
            <a:off x="6462941" y="2597638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078188" y="2578445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96" name="Group 395"/>
          <p:cNvGrpSpPr/>
          <p:nvPr/>
        </p:nvGrpSpPr>
        <p:grpSpPr>
          <a:xfrm>
            <a:off x="785745" y="3951899"/>
            <a:ext cx="1083132" cy="1064723"/>
            <a:chOff x="9168308" y="2368061"/>
            <a:chExt cx="1083132" cy="1064723"/>
          </a:xfrm>
        </p:grpSpPr>
        <p:grpSp>
          <p:nvGrpSpPr>
            <p:cNvPr id="428" name="Group 427"/>
            <p:cNvGrpSpPr/>
            <p:nvPr/>
          </p:nvGrpSpPr>
          <p:grpSpPr>
            <a:xfrm>
              <a:off x="9168308" y="2368061"/>
              <a:ext cx="818704" cy="793294"/>
              <a:chOff x="3844758" y="2528397"/>
              <a:chExt cx="818704" cy="793294"/>
            </a:xfrm>
          </p:grpSpPr>
          <p:sp>
            <p:nvSpPr>
              <p:cNvPr id="440" name="Rectangle 439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9" name="Group 428"/>
            <p:cNvGrpSpPr/>
            <p:nvPr/>
          </p:nvGrpSpPr>
          <p:grpSpPr>
            <a:xfrm>
              <a:off x="9302044" y="2502674"/>
              <a:ext cx="818704" cy="793294"/>
              <a:chOff x="3844758" y="2528397"/>
              <a:chExt cx="818704" cy="793294"/>
            </a:xfrm>
          </p:grpSpPr>
          <p:sp>
            <p:nvSpPr>
              <p:cNvPr id="435" name="Rectangle 434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0" name="Group 429"/>
            <p:cNvGrpSpPr/>
            <p:nvPr/>
          </p:nvGrpSpPr>
          <p:grpSpPr>
            <a:xfrm>
              <a:off x="9432736" y="2639490"/>
              <a:ext cx="818704" cy="793294"/>
              <a:chOff x="3844758" y="2528397"/>
              <a:chExt cx="818704" cy="793294"/>
            </a:xfrm>
          </p:grpSpPr>
          <p:sp>
            <p:nvSpPr>
              <p:cNvPr id="431" name="Rectangle 430"/>
              <p:cNvSpPr/>
              <p:nvPr/>
            </p:nvSpPr>
            <p:spPr>
              <a:xfrm>
                <a:off x="3844758" y="2528397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4254110" y="2528397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3844758" y="2925044"/>
                <a:ext cx="409352" cy="3966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4254110" y="2925044"/>
                <a:ext cx="409352" cy="39664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3" name="TextBox 392"/>
          <p:cNvSpPr txBox="1"/>
          <p:nvPr/>
        </p:nvSpPr>
        <p:spPr>
          <a:xfrm>
            <a:off x="918277" y="4007360"/>
            <a:ext cx="68565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4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75" name="Group 674"/>
          <p:cNvGrpSpPr/>
          <p:nvPr/>
        </p:nvGrpSpPr>
        <p:grpSpPr>
          <a:xfrm>
            <a:off x="7951639" y="4008346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76" name="Group 675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7" name="Rectangle 686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Group 676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83" name="Rectangle 68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8" name="Group 677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79" name="Rectangle 67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1" name="Group 690"/>
          <p:cNvGrpSpPr/>
          <p:nvPr/>
        </p:nvGrpSpPr>
        <p:grpSpPr>
          <a:xfrm>
            <a:off x="9557789" y="4004725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692" name="Group 691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03" name="Rectangle 702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3" name="Group 692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9" name="Rectangle 69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4" name="Group 693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695" name="Rectangle 69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7" name="Group 706"/>
          <p:cNvGrpSpPr/>
          <p:nvPr/>
        </p:nvGrpSpPr>
        <p:grpSpPr>
          <a:xfrm>
            <a:off x="6348575" y="3971188"/>
            <a:ext cx="1061024" cy="1033272"/>
            <a:chOff x="6378112" y="2790475"/>
            <a:chExt cx="1328928" cy="1320884"/>
          </a:xfrm>
          <a:solidFill>
            <a:schemeClr val="bg1"/>
          </a:solidFill>
        </p:grpSpPr>
        <p:grpSp>
          <p:nvGrpSpPr>
            <p:cNvPr id="708" name="Group 707"/>
            <p:cNvGrpSpPr/>
            <p:nvPr/>
          </p:nvGrpSpPr>
          <p:grpSpPr>
            <a:xfrm>
              <a:off x="6378112" y="27904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9" name="Rectangle 718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9" name="Group 708"/>
            <p:cNvGrpSpPr/>
            <p:nvPr/>
          </p:nvGrpSpPr>
          <p:grpSpPr>
            <a:xfrm>
              <a:off x="6530512" y="29428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5" name="Rectangle 714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0" name="Group 709"/>
            <p:cNvGrpSpPr/>
            <p:nvPr/>
          </p:nvGrpSpPr>
          <p:grpSpPr>
            <a:xfrm>
              <a:off x="6682912" y="3095275"/>
              <a:ext cx="1024128" cy="1016084"/>
              <a:chOff x="3271233" y="1461288"/>
              <a:chExt cx="1024128" cy="1016084"/>
            </a:xfrm>
            <a:grpFill/>
          </p:grpSpPr>
          <p:sp>
            <p:nvSpPr>
              <p:cNvPr id="711" name="Rectangle 710"/>
              <p:cNvSpPr/>
              <p:nvPr/>
            </p:nvSpPr>
            <p:spPr>
              <a:xfrm>
                <a:off x="3271233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3783297" y="1461288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271233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3783297" y="1969330"/>
                <a:ext cx="512064" cy="508042"/>
              </a:xfrm>
              <a:prstGeom prst="rect">
                <a:avLst/>
              </a:prstGeom>
              <a:grp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3" name="TextBox 722"/>
          <p:cNvSpPr txBox="1"/>
          <p:nvPr/>
        </p:nvSpPr>
        <p:spPr>
          <a:xfrm>
            <a:off x="5577646" y="4209620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4" name="TextBox 723"/>
          <p:cNvSpPr txBox="1"/>
          <p:nvPr/>
        </p:nvSpPr>
        <p:spPr>
          <a:xfrm>
            <a:off x="11132075" y="3101812"/>
            <a:ext cx="30341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,</a:t>
            </a:r>
            <a:endParaRPr lang="en-US" sz="2800" b="1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589308" y="5434814"/>
            <a:ext cx="10703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4. Find and store the configuration thet meets the maximal </a:t>
            </a:r>
          </a:p>
          <a:p>
            <a:r>
              <a:rPr lang="en-US" sz="2800" spc="151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sz="2800" spc="151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   allowed accuracy loss</a:t>
            </a:r>
            <a:endParaRPr lang="en-US" sz="2800" spc="151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13453" y="156685"/>
            <a:ext cx="11820347" cy="6492310"/>
            <a:chOff x="95492" y="240112"/>
            <a:chExt cx="11820347" cy="6492310"/>
          </a:xfrm>
        </p:grpSpPr>
        <p:grpSp>
          <p:nvGrpSpPr>
            <p:cNvPr id="97" name="Group 96"/>
            <p:cNvGrpSpPr/>
            <p:nvPr/>
          </p:nvGrpSpPr>
          <p:grpSpPr>
            <a:xfrm>
              <a:off x="99975" y="240112"/>
              <a:ext cx="11815864" cy="6492310"/>
              <a:chOff x="164369" y="265869"/>
              <a:chExt cx="11815864" cy="649231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64369" y="265869"/>
                <a:ext cx="10667350" cy="6492310"/>
                <a:chOff x="177248" y="201475"/>
                <a:chExt cx="10667350" cy="6492310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177248" y="201475"/>
                  <a:ext cx="10667350" cy="6492310"/>
                  <a:chOff x="99974" y="317386"/>
                  <a:chExt cx="10667350" cy="6492310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99974" y="317386"/>
                    <a:ext cx="2079227" cy="6492310"/>
                    <a:chOff x="349503" y="-204360"/>
                    <a:chExt cx="2079227" cy="6492310"/>
                  </a:xfrm>
                  <a:solidFill>
                    <a:schemeClr val="accent1">
                      <a:lumMod val="50000"/>
                    </a:schemeClr>
                  </a:solidFill>
                </p:grpSpPr>
                <p:sp>
                  <p:nvSpPr>
                    <p:cNvPr id="18" name="Oval 17"/>
                    <p:cNvSpPr/>
                    <p:nvPr/>
                  </p:nvSpPr>
                  <p:spPr>
                    <a:xfrm>
                      <a:off x="349503" y="-20436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CNN</a:t>
                      </a:r>
                      <a:endParaRPr lang="en-US" sz="2000" dirty="0"/>
                    </a:p>
                  </p:txBody>
                </p:sp>
                <p:sp>
                  <p:nvSpPr>
                    <p:cNvPr id="21" name="Oval 20"/>
                    <p:cNvSpPr/>
                    <p:nvPr/>
                  </p:nvSpPr>
                  <p:spPr>
                    <a:xfrm>
                      <a:off x="357387" y="1639349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/>
                    </a:p>
                  </p:txBody>
                </p:sp>
                <p:sp>
                  <p:nvSpPr>
                    <p:cNvPr id="22" name="Oval 21"/>
                    <p:cNvSpPr/>
                    <p:nvPr/>
                  </p:nvSpPr>
                  <p:spPr>
                    <a:xfrm>
                      <a:off x="359296" y="2607780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Mode</a:t>
                      </a:r>
                      <a:endParaRPr lang="en-US" sz="2000" dirty="0"/>
                    </a:p>
                  </p:txBody>
                </p:sp>
                <p:sp>
                  <p:nvSpPr>
                    <p:cNvPr id="23" name="Oval 22"/>
                    <p:cNvSpPr/>
                    <p:nvPr/>
                  </p:nvSpPr>
                  <p:spPr>
                    <a:xfrm>
                      <a:off x="357386" y="3576211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Patch Size</a:t>
                      </a:r>
                      <a:endParaRPr lang="en-US" sz="2000" dirty="0"/>
                    </a:p>
                  </p:txBody>
                </p:sp>
                <p:sp>
                  <p:nvSpPr>
                    <p:cNvPr id="24" name="Oval 23"/>
                    <p:cNvSpPr/>
                    <p:nvPr/>
                  </p:nvSpPr>
                  <p:spPr>
                    <a:xfrm>
                      <a:off x="375631" y="4544642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Patterns/</a:t>
                      </a:r>
                    </a:p>
                    <a:p>
                      <a:pPr algn="ctr"/>
                      <a:r>
                        <a:rPr lang="en-US" sz="2000" dirty="0" smtClean="0"/>
                        <a:t>Ones Range</a:t>
                      </a:r>
                      <a:endParaRPr lang="en-US" sz="2000" dirty="0"/>
                    </a:p>
                  </p:txBody>
                </p:sp>
                <p:sp>
                  <p:nvSpPr>
                    <p:cNvPr id="25" name="Oval 24"/>
                    <p:cNvSpPr/>
                    <p:nvPr/>
                  </p:nvSpPr>
                  <p:spPr>
                    <a:xfrm>
                      <a:off x="375630" y="5513073"/>
                      <a:ext cx="2053099" cy="774877"/>
                    </a:xfrm>
                    <a:prstGeom prst="ellipse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 smtClean="0"/>
                        <a:t>GT</a:t>
                      </a:r>
                      <a:endParaRPr lang="en-US" sz="2000" dirty="0"/>
                    </a:p>
                  </p:txBody>
                </p:sp>
              </p:grp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863994" y="334853"/>
                    <a:ext cx="754114" cy="6413678"/>
                    <a:chOff x="2095816" y="128789"/>
                    <a:chExt cx="754114" cy="6413678"/>
                  </a:xfrm>
                </p:grpSpPr>
                <p:sp>
                  <p:nvSpPr>
                    <p:cNvPr id="37" name="Right Brace 36"/>
                    <p:cNvSpPr/>
                    <p:nvPr/>
                  </p:nvSpPr>
                  <p:spPr>
                    <a:xfrm>
                      <a:off x="2095816" y="128789"/>
                      <a:ext cx="734096" cy="6413678"/>
                    </a:xfrm>
                    <a:prstGeom prst="rightBrace">
                      <a:avLst/>
                    </a:prstGeom>
                    <a:ln w="381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  <p:sp>
                  <p:nvSpPr>
                    <p:cNvPr id="36" name="Right Arrow 35"/>
                    <p:cNvSpPr/>
                    <p:nvPr/>
                  </p:nvSpPr>
                  <p:spPr>
                    <a:xfrm>
                      <a:off x="2450945" y="3192485"/>
                      <a:ext cx="398985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2628654" y="627204"/>
                    <a:ext cx="4964804" cy="6014434"/>
                    <a:chOff x="2640802" y="270457"/>
                    <a:chExt cx="4964804" cy="6014434"/>
                  </a:xfrm>
                </p:grpSpPr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2640802" y="270457"/>
                      <a:ext cx="4964804" cy="6014434"/>
                      <a:chOff x="2588654" y="579998"/>
                      <a:chExt cx="4964804" cy="6014434"/>
                    </a:xfrm>
                  </p:grpSpPr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2588654" y="579998"/>
                        <a:ext cx="4964804" cy="60144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2794715" y="1348126"/>
                        <a:ext cx="1854558" cy="3108237"/>
                        <a:chOff x="2794715" y="1348126"/>
                        <a:chExt cx="1854558" cy="3108237"/>
                      </a:xfrm>
                    </p:grpSpPr>
                    <p:grpSp>
                      <p:nvGrpSpPr>
                        <p:cNvPr id="12" name="Group 11"/>
                        <p:cNvGrpSpPr/>
                        <p:nvPr/>
                      </p:nvGrpSpPr>
                      <p:grpSpPr>
                        <a:xfrm>
                          <a:off x="2794716" y="1348126"/>
                          <a:ext cx="1854557" cy="2176529"/>
                          <a:chOff x="2975020" y="2356834"/>
                          <a:chExt cx="1854557" cy="2176529"/>
                        </a:xfrm>
                      </p:grpSpPr>
                      <p:sp>
                        <p:nvSpPr>
                          <p:cNvPr id="11" name="Rectangle 10"/>
                          <p:cNvSpPr/>
                          <p:nvPr/>
                        </p:nvSpPr>
                        <p:spPr>
                          <a:xfrm>
                            <a:off x="2975020" y="2356834"/>
                            <a:ext cx="1854557" cy="2176529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2000"/>
                          </a:p>
                        </p:txBody>
                      </p:sp>
                      <p:sp>
                        <p:nvSpPr>
                          <p:cNvPr id="6" name="TextBox 5"/>
                          <p:cNvSpPr txBox="1"/>
                          <p:nvPr/>
                        </p:nvSpPr>
                        <p:spPr>
                          <a:xfrm>
                            <a:off x="3198253" y="2517681"/>
                            <a:ext cx="1446727" cy="4001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2000" dirty="0" smtClean="0"/>
                              <a:t>Neural Net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7" name="Rounded Rectangle 6"/>
                          <p:cNvSpPr/>
                          <p:nvPr/>
                        </p:nvSpPr>
                        <p:spPr>
                          <a:xfrm>
                            <a:off x="3303431" y="30394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8" name="Rounded Rectangle 7"/>
                          <p:cNvSpPr/>
                          <p:nvPr/>
                        </p:nvSpPr>
                        <p:spPr>
                          <a:xfrm>
                            <a:off x="3455831" y="31918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  <p:sp>
                        <p:nvSpPr>
                          <p:cNvPr id="9" name="Rounded Rectangle 8"/>
                          <p:cNvSpPr/>
                          <p:nvPr/>
                        </p:nvSpPr>
                        <p:spPr>
                          <a:xfrm>
                            <a:off x="3608231" y="3344213"/>
                            <a:ext cx="1036749" cy="927279"/>
                          </a:xfrm>
                          <a:prstGeom prst="roundRect">
                            <a:avLst/>
                          </a:prstGeom>
                          <a:solidFill>
                            <a:schemeClr val="accent6">
                              <a:lumMod val="50000"/>
                            </a:schemeClr>
                          </a:solidFill>
                          <a:ln>
                            <a:solidFill>
                              <a:schemeClr val="accent6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2000" dirty="0" smtClean="0"/>
                              <a:t>Spatial</a:t>
                            </a:r>
                          </a:p>
                          <a:p>
                            <a:pPr algn="ctr"/>
                            <a:r>
                              <a:rPr lang="en-US" sz="2000" dirty="0" smtClean="0"/>
                              <a:t>Layer</a:t>
                            </a:r>
                            <a:endParaRPr lang="en-US" sz="2000" dirty="0"/>
                          </a:p>
                        </p:txBody>
                      </p:sp>
                    </p:grpSp>
                    <p:sp>
                      <p:nvSpPr>
                        <p:cNvPr id="13" name="Rectangle 12"/>
                        <p:cNvSpPr/>
                        <p:nvPr/>
                      </p:nvSpPr>
                      <p:spPr>
                        <a:xfrm>
                          <a:off x="2794715" y="3677055"/>
                          <a:ext cx="1854557" cy="779308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Test generator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7" name="Rectangle 26"/>
                      <p:cNvSpPr/>
                      <p:nvPr/>
                    </p:nvSpPr>
                    <p:spPr>
                      <a:xfrm>
                        <a:off x="2794715" y="4638062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Run Time Evaluation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2794715" y="5599069"/>
                        <a:ext cx="2242770" cy="77930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Baseline calculation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" name="Right Brace 28"/>
                      <p:cNvSpPr/>
                      <p:nvPr/>
                    </p:nvSpPr>
                    <p:spPr>
                      <a:xfrm>
                        <a:off x="4726933" y="1348126"/>
                        <a:ext cx="734096" cy="3138707"/>
                      </a:xfrm>
                      <a:prstGeom prst="rightBrac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2000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5608749" y="1348126"/>
                        <a:ext cx="1614001" cy="3108237"/>
                      </a:xfrm>
                      <a:prstGeom prst="rect">
                        <a:avLst/>
                      </a:prstGeom>
                      <a:solidFill>
                        <a:srgbClr val="8DCCD3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First Level Optimization Pass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5241381" y="4638062"/>
                        <a:ext cx="1981369" cy="174031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Retraining</a:t>
                        </a:r>
                      </a:p>
                      <a:p>
                        <a:pPr algn="ctr"/>
                        <a:r>
                          <a:rPr lang="en-US" sz="2000" dirty="0" smtClean="0">
                            <a:solidFill>
                              <a:schemeClr val="tx1"/>
                            </a:solidFill>
                          </a:rPr>
                          <a:t>module</a:t>
                        </a:r>
                        <a:endParaRPr lang="en-US" sz="2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4346125" y="379129"/>
                      <a:ext cx="1495461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dirty="0" smtClean="0"/>
                        <a:t>Optimizer</a:t>
                      </a:r>
                      <a:endParaRPr lang="en-US" sz="2400" dirty="0"/>
                    </a:p>
                  </p:txBody>
                </p:sp>
                <p:sp>
                  <p:nvSpPr>
                    <p:cNvPr id="39" name="Right Arrow 38"/>
                    <p:cNvSpPr/>
                    <p:nvPr/>
                  </p:nvSpPr>
                  <p:spPr>
                    <a:xfrm>
                      <a:off x="5127847" y="2445082"/>
                      <a:ext cx="532413" cy="325712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/>
                    </a:p>
                  </p:txBody>
                </p:sp>
              </p:grpSp>
              <p:sp>
                <p:nvSpPr>
                  <p:cNvPr id="57" name="Rectangle 56"/>
                  <p:cNvSpPr/>
                  <p:nvPr/>
                </p:nvSpPr>
                <p:spPr>
                  <a:xfrm>
                    <a:off x="8189707" y="108879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Patch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Right Arrow 57"/>
                  <p:cNvSpPr/>
                  <p:nvPr/>
                </p:nvSpPr>
                <p:spPr>
                  <a:xfrm>
                    <a:off x="7262749" y="1306555"/>
                    <a:ext cx="79649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59" name="Right Arrow 58"/>
                  <p:cNvSpPr/>
                  <p:nvPr/>
                </p:nvSpPr>
                <p:spPr>
                  <a:xfrm>
                    <a:off x="10350773" y="1553547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8185567" y="2816421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Channel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>
                    <a:off x="8185567" y="4579845"/>
                    <a:ext cx="2146214" cy="1215737"/>
                  </a:xfrm>
                  <a:prstGeom prst="rect">
                    <a:avLst/>
                  </a:prstGeom>
                  <a:solidFill>
                    <a:srgbClr val="8DCCD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tx1"/>
                        </a:solidFill>
                      </a:rPr>
                      <a:t>Layer Quantizer</a:t>
                    </a:r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Right Arrow 61"/>
                  <p:cNvSpPr/>
                  <p:nvPr/>
                </p:nvSpPr>
                <p:spPr>
                  <a:xfrm rot="5400000">
                    <a:off x="9009530" y="238132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5" name="Right Arrow 64"/>
                  <p:cNvSpPr/>
                  <p:nvPr/>
                </p:nvSpPr>
                <p:spPr>
                  <a:xfrm rot="5400000">
                    <a:off x="9009530" y="4122106"/>
                    <a:ext cx="506566" cy="345147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6" name="Right Arrow 65"/>
                  <p:cNvSpPr/>
                  <p:nvPr/>
                </p:nvSpPr>
                <p:spPr>
                  <a:xfrm>
                    <a:off x="10338211" y="3249891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7" name="Right Arrow 66"/>
                  <p:cNvSpPr/>
                  <p:nvPr/>
                </p:nvSpPr>
                <p:spPr>
                  <a:xfrm>
                    <a:off x="10338211" y="5024858"/>
                    <a:ext cx="416551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8" name="Right Arrow 67"/>
                  <p:cNvSpPr/>
                  <p:nvPr/>
                </p:nvSpPr>
                <p:spPr>
                  <a:xfrm>
                    <a:off x="7262749" y="5975714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69" name="Right Arrow 68"/>
                  <p:cNvSpPr/>
                  <p:nvPr/>
                </p:nvSpPr>
                <p:spPr>
                  <a:xfrm flipH="1">
                    <a:off x="7262749" y="5033131"/>
                    <a:ext cx="922817" cy="325712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82" name="Right Brace 81"/>
                <p:cNvSpPr/>
                <p:nvPr/>
              </p:nvSpPr>
              <p:spPr>
                <a:xfrm flipH="1">
                  <a:off x="7739810" y="370512"/>
                  <a:ext cx="734096" cy="1870530"/>
                </a:xfrm>
                <a:prstGeom prst="rightBrace">
                  <a:avLst>
                    <a:gd name="adj1" fmla="val 8333"/>
                    <a:gd name="adj2" fmla="val 52754"/>
                  </a:avLst>
                </a:prstGeom>
                <a:ln w="381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91" name="Rounded Rectangle 90"/>
              <p:cNvSpPr/>
              <p:nvPr/>
            </p:nvSpPr>
            <p:spPr>
              <a:xfrm>
                <a:off x="10846571" y="1429156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PQrec</a:t>
                </a:r>
                <a:endParaRPr lang="en-US" sz="2000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0846571" y="4685767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LQrec</a:t>
                </a:r>
                <a:endParaRPr lang="en-US" sz="2000" dirty="0"/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0846571" y="3140841"/>
                <a:ext cx="1133662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CQrec</a:t>
                </a:r>
                <a:endParaRPr lang="en-US" sz="2000" dirty="0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10846571" y="5170136"/>
                <a:ext cx="1133662" cy="6675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mask</a:t>
                </a:r>
                <a:endParaRPr lang="en-US" sz="2000" dirty="0"/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8249960" y="523614"/>
                <a:ext cx="2146215" cy="431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FLrec</a:t>
                </a:r>
                <a:endParaRPr lang="en-US" sz="2000" dirty="0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8277375" y="5824800"/>
                <a:ext cx="2146215" cy="6277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/>
                  <a:t>Final result</a:t>
                </a:r>
              </a:p>
              <a:p>
                <a:pPr algn="ctr"/>
                <a:r>
                  <a:rPr lang="en-US" sz="2000" dirty="0" smtClean="0"/>
                  <a:t>after retraining</a:t>
                </a:r>
                <a:endParaRPr lang="en-US" sz="2000" dirty="0"/>
              </a:p>
            </p:txBody>
          </p:sp>
        </p:grpSp>
        <p:sp>
          <p:nvSpPr>
            <p:cNvPr id="98" name="Oval 97"/>
            <p:cNvSpPr/>
            <p:nvPr/>
          </p:nvSpPr>
          <p:spPr>
            <a:xfrm>
              <a:off x="95492" y="1208543"/>
              <a:ext cx="2053099" cy="77487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Dataset</a:t>
              </a:r>
              <a:endParaRPr lang="en-US" sz="2000" dirty="0"/>
            </a:p>
          </p:txBody>
        </p:sp>
        <p:graphicFrame>
          <p:nvGraphicFramePr>
            <p:cNvPr id="100" name="Object 99"/>
            <p:cNvGraphicFramePr>
              <a:graphicFrameLocks noChangeAspect="1"/>
            </p:cNvGraphicFramePr>
            <p:nvPr/>
          </p:nvGraphicFramePr>
          <p:xfrm>
            <a:off x="959707" y="2271276"/>
            <a:ext cx="369332" cy="393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8" name="Equation" r:id="rId3" imgW="177480" imgH="190440" progId="Equation.DSMT4">
                    <p:embed/>
                  </p:oleObj>
                </mc:Choice>
                <mc:Fallback>
                  <p:oleObj name="Equation" r:id="rId3" imgW="177480" imgH="190440" progId="Equation.DSMT4">
                    <p:embed/>
                    <p:pic>
                      <p:nvPicPr>
                        <p:cNvPr id="100" name="Object 9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9707" y="2271276"/>
                          <a:ext cx="369332" cy="3934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944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2778"/>
            <a:ext cx="12391383" cy="77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315856" y="3083640"/>
            <a:ext cx="5759669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11500" b="1" spc="151" dirty="0" smtClean="0">
                <a:solidFill>
                  <a:schemeClr val="tx2"/>
                </a:solidFill>
                <a:latin typeface="Goudy Old Style" panose="02020502050305020303" pitchFamily="18" charset="0"/>
                <a:ea typeface="CMU Typewriter Text Variable Wi" panose="02000603000000000000" pitchFamily="2" charset="0"/>
                <a:cs typeface="CMU Typewriter Text Variable Wi" panose="02000603000000000000" pitchFamily="2" charset="0"/>
              </a:rPr>
              <a:t>Results</a:t>
            </a:r>
            <a:endParaRPr lang="en-US" sz="11500" b="1" spc="151" dirty="0">
              <a:solidFill>
                <a:schemeClr val="tx2"/>
              </a:solidFill>
              <a:latin typeface="Goudy Old Style" panose="02020502050305020303" pitchFamily="18" charset="0"/>
              <a:ea typeface="CMU Typewriter Text Variable Wi" panose="02000603000000000000" pitchFamily="2" charset="0"/>
              <a:cs typeface="CMU Typewriter Text Variable Wi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9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16569"/>
            <a:ext cx="6715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 err="1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32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CIFAR10, 5 Spatial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160" y="1690243"/>
            <a:ext cx="6197140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was trained to a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75.8%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1-0 classification accuracy on CIFAR10 (10 classes). </a:t>
            </a:r>
            <a:endParaRPr lang="en-US" sz="2400" dirty="0" smtClean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test our various optimization modes in contrast to the baseline result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of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all diagonal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uniform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mask. </a:t>
            </a:r>
          </a:p>
          <a:p>
            <a:pPr marL="342900" indent="-342900">
              <a:lnSpc>
                <a:spcPts val="2933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We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receive a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14.1%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decrease in accuracy, with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34% </a:t>
            </a:r>
            <a:r>
              <a:rPr lang="en-US" sz="2400" dirty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MAC operations saved for this </a:t>
            </a:r>
            <a:r>
              <a:rPr lang="en-US" sz="24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configuration with a patch size of 3x3.  </a:t>
            </a:r>
            <a:endParaRPr lang="en-US" sz="24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01" y="1036320"/>
            <a:ext cx="4753308" cy="5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5392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257100321"/>
              </p:ext>
            </p:extLst>
          </p:nvPr>
        </p:nvGraphicFramePr>
        <p:xfrm>
          <a:off x="2636520" y="0"/>
          <a:ext cx="67818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644565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268348"/>
              </p:ext>
            </p:extLst>
          </p:nvPr>
        </p:nvGraphicFramePr>
        <p:xfrm>
          <a:off x="2516451" y="83836"/>
          <a:ext cx="7088760" cy="6774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921142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91495854"/>
              </p:ext>
            </p:extLst>
          </p:nvPr>
        </p:nvGraphicFramePr>
        <p:xfrm>
          <a:off x="1724416" y="402078"/>
          <a:ext cx="9365616" cy="6233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3700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245880487"/>
              </p:ext>
            </p:extLst>
          </p:nvPr>
        </p:nvGraphicFramePr>
        <p:xfrm>
          <a:off x="1553845" y="363416"/>
          <a:ext cx="9266554" cy="611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789029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805459977"/>
              </p:ext>
            </p:extLst>
          </p:nvPr>
        </p:nvGraphicFramePr>
        <p:xfrm>
          <a:off x="1202225" y="562708"/>
          <a:ext cx="10180883" cy="5885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581908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17520" y="515817"/>
            <a:ext cx="7487066" cy="580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193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  Convolution 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43408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5" y="2250502"/>
            <a:ext cx="5980286" cy="40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70" y="2250503"/>
            <a:ext cx="5615812" cy="40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90276" y="375139"/>
            <a:ext cx="6664032" cy="60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831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5" y="211013"/>
            <a:ext cx="11710152" cy="56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267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1032449"/>
            <a:ext cx="11801841" cy="436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33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0252" y="814689"/>
            <a:ext cx="7255576" cy="810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67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Tables to compare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1CE638-2BF0-4545-B27B-AF1BA4AFC1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7506229" y="-2305920"/>
            <a:ext cx="12192000" cy="87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6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5240867" y="-774125"/>
            <a:ext cx="12192000" cy="8763672"/>
          </a:xfrm>
          <a:prstGeom prst="rect">
            <a:avLst/>
          </a:prstGeom>
        </p:spPr>
      </p:pic>
      <p:sp>
        <p:nvSpPr>
          <p:cNvPr id="8" name="Triangle 7"/>
          <p:cNvSpPr/>
          <p:nvPr/>
        </p:nvSpPr>
        <p:spPr>
          <a:xfrm>
            <a:off x="1138786" y="4201556"/>
            <a:ext cx="1758820" cy="1516224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9" name="Triangle 8"/>
          <p:cNvSpPr/>
          <p:nvPr/>
        </p:nvSpPr>
        <p:spPr>
          <a:xfrm>
            <a:off x="2018196" y="2905130"/>
            <a:ext cx="2468457" cy="2812193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0782" y="5878898"/>
            <a:ext cx="4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20211" y="5878898"/>
            <a:ext cx="4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03671" y="5878898"/>
            <a:ext cx="4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16558" y="5878898"/>
            <a:ext cx="497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2571" y="4020737"/>
            <a:ext cx="85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37%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6701" y="3607712"/>
            <a:ext cx="85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0717" y="2424917"/>
            <a:ext cx="85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86%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48805" y="3194628"/>
            <a:ext cx="85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59%</a:t>
            </a:r>
          </a:p>
        </p:txBody>
      </p:sp>
      <p:sp>
        <p:nvSpPr>
          <p:cNvPr id="20" name="Triangle 19"/>
          <p:cNvSpPr/>
          <p:nvPr/>
        </p:nvSpPr>
        <p:spPr>
          <a:xfrm>
            <a:off x="3607243" y="3887225"/>
            <a:ext cx="2123443" cy="1830555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1" name="Triangle 20"/>
          <p:cNvSpPr/>
          <p:nvPr/>
        </p:nvSpPr>
        <p:spPr>
          <a:xfrm>
            <a:off x="4909028" y="4561732"/>
            <a:ext cx="1341017" cy="1156049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7907" y="599808"/>
            <a:ext cx="4516173" cy="1528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67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Use Charts to </a:t>
            </a:r>
          </a:p>
          <a:p>
            <a:r>
              <a:rPr lang="en-US" sz="4667" b="1" spc="15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30310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32331" y="691403"/>
            <a:ext cx="5759669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Summary</a:t>
            </a:r>
            <a:endParaRPr lang="en-US" sz="4400" b="1" spc="151" dirty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34873" y="2107570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</a:t>
            </a: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Love</a:t>
            </a:r>
          </a:p>
          <a:p>
            <a:pPr marL="457200" indent="-45720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Optimizations</a:t>
            </a:r>
          </a:p>
        </p:txBody>
      </p:sp>
    </p:spTree>
    <p:extLst>
      <p:ext uri="{BB962C8B-B14F-4D97-AF65-F5344CB8AC3E}">
        <p14:creationId xmlns:p14="http://schemas.microsoft.com/office/powerpoint/2010/main" val="1835514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2451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921466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 Collaterals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84048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92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cdn-images-1.medium.com/max/1600/0*44z992IXd9rqyIWk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 r="52920"/>
          <a:stretch/>
        </p:blipFill>
        <p:spPr bwMode="auto">
          <a:xfrm>
            <a:off x="117416" y="2156209"/>
            <a:ext cx="4475436" cy="3751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605" y="1517296"/>
            <a:ext cx="5924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6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>
            <a:off x="-870030" y="614022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AlexNet</a:t>
            </a:r>
            <a:r>
              <a:rPr lang="en-US" sz="48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- 2012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9524" y="1357684"/>
            <a:ext cx="3931920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2" name="Picture 16" descr="https://png2.kisspng.com/sh/42737fe6a9f527134ec921a5abb0fc6a/L0KzQYm3U8AzN5hsj5H0aYP2gLBuTfxqdpYyf9d4bXX3gsq0gCVzfpYyedR8dILkc8XwjB4ua5DxhARvdXywcbP6lQJia6Uyf9d4bXX3grrqTfN2eqdqRd5ybnX2PYboWck1PJdoe6JsN0izPoq4VMQ4PWQ7Sac6OUm8RIK3WMc5QWcziNDw/kisspng-line-geometry-curve-abstraction-colorful-abstract-geometric-curve-lines-5a9944fcc0c780.91447536151999410878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7738">
            <a:off x="5448240" y="-246380"/>
            <a:ext cx="11125200" cy="41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Alexnet architecture in convolutional neural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17" y="2587428"/>
            <a:ext cx="10128626" cy="31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4324" y="1079515"/>
            <a:ext cx="575966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44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Power Considerations in CNNs</a:t>
            </a:r>
            <a:endParaRPr lang="en-US" sz="4400" b="1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119394" y="2801207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33"/>
              </a:lnSpc>
            </a:pPr>
            <a:r>
              <a:rPr lang="en-US" sz="28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make Machine Learning portable to battery powered mobile devices? </a:t>
            </a:r>
            <a:endParaRPr lang="en-US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57" y="694481"/>
            <a:ext cx="7456560" cy="4971040"/>
          </a:xfrm>
          <a:prstGeom prst="rect">
            <a:avLst/>
          </a:prstGeom>
        </p:spPr>
      </p:pic>
      <p:sp>
        <p:nvSpPr>
          <p:cNvPr id="7" name="Action Button: Movie 6">
            <a:hlinkClick r:id="rId4" highlightClick="1"/>
          </p:cNvPr>
          <p:cNvSpPr/>
          <p:nvPr/>
        </p:nvSpPr>
        <p:spPr>
          <a:xfrm>
            <a:off x="3166321" y="4560426"/>
            <a:ext cx="416688" cy="428263"/>
          </a:xfrm>
          <a:prstGeom prst="actionButtonMovi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7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19" y="-762000"/>
            <a:ext cx="9942363" cy="849811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68188" y="854461"/>
            <a:ext cx="5455624" cy="545562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65786" y="1629458"/>
            <a:ext cx="4460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This work: </a:t>
            </a: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More than 25% of all MAC operations are redundant</a:t>
            </a:r>
          </a:p>
          <a:p>
            <a:pPr algn="ctr"/>
            <a:endParaRPr lang="en-US" sz="3600" spc="151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/>
            <a:r>
              <a:rPr lang="en-US" sz="3600" spc="151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Can we utilize this to save power?</a:t>
            </a:r>
          </a:p>
        </p:txBody>
      </p:sp>
    </p:spTree>
    <p:extLst>
      <p:ext uri="{BB962C8B-B14F-4D97-AF65-F5344CB8AC3E}">
        <p14:creationId xmlns:p14="http://schemas.microsoft.com/office/powerpoint/2010/main" val="35133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56273" y="2134365"/>
            <a:ext cx="533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Acquire knowledge on CNNs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1038113" y="221309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-1048788" y="626213"/>
            <a:ext cx="6553200" cy="15421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None/>
              <a:defRPr sz="13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Project Goals</a:t>
            </a:r>
            <a:endParaRPr lang="en-US" sz="4800" dirty="0">
              <a:solidFill>
                <a:schemeClr val="tx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5905" y="2776514"/>
            <a:ext cx="649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Build an end-to-end framework for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Cross Neuron Predictions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8" name="Shape 2540"/>
          <p:cNvSpPr/>
          <p:nvPr/>
        </p:nvSpPr>
        <p:spPr>
          <a:xfrm>
            <a:off x="1037746" y="2902748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0669" y="3859369"/>
            <a:ext cx="73003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a prediction mask optimization 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scheme</a:t>
            </a:r>
          </a:p>
        </p:txBody>
      </p:sp>
      <p:sp>
        <p:nvSpPr>
          <p:cNvPr id="20" name="Shape 2540"/>
          <p:cNvSpPr/>
          <p:nvPr/>
        </p:nvSpPr>
        <p:spPr>
          <a:xfrm>
            <a:off x="1037746" y="3949685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5905" y="4996089"/>
            <a:ext cx="7646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Analyze MAC operation savings on various</a:t>
            </a:r>
          </a:p>
          <a:p>
            <a:r>
              <a:rPr lang="en-US" sz="3200" dirty="0" smtClean="0">
                <a:solidFill>
                  <a:schemeClr val="tx2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networks and datasets</a:t>
            </a:r>
            <a:endParaRPr lang="en-US" sz="3200" dirty="0">
              <a:solidFill>
                <a:schemeClr val="tx2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Shape 2540"/>
          <p:cNvSpPr/>
          <p:nvPr/>
        </p:nvSpPr>
        <p:spPr>
          <a:xfrm>
            <a:off x="1037746" y="5105596"/>
            <a:ext cx="365760" cy="365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solidFill>
                <a:schemeClr val="accent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4102" name="Picture 6" descr="Image result for ai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2" r="34093"/>
          <a:stretch/>
        </p:blipFill>
        <p:spPr bwMode="auto">
          <a:xfrm>
            <a:off x="9234791" y="1777845"/>
            <a:ext cx="24574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9524" y="1357685"/>
            <a:ext cx="3576577" cy="27432"/>
          </a:xfrm>
          <a:prstGeom prst="rect">
            <a:avLst/>
          </a:prstGeom>
          <a:solidFill>
            <a:srgbClr val="00B0F0">
              <a:alpha val="99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9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5"/>
                            </p:stCondLst>
                            <p:childTnLst>
                              <p:par>
                                <p:cTn id="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1350</Words>
  <Application>Microsoft Office PowerPoint</Application>
  <PresentationFormat>Widescreen</PresentationFormat>
  <Paragraphs>335</Paragraphs>
  <Slides>46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Gill Sans</vt:lpstr>
      <vt:lpstr>Calibri Light</vt:lpstr>
      <vt:lpstr>Nunito Bold</vt:lpstr>
      <vt:lpstr>CMU Bright</vt:lpstr>
      <vt:lpstr>Montserrat Bold</vt:lpstr>
      <vt:lpstr>Lato Light</vt:lpstr>
      <vt:lpstr>Calibri</vt:lpstr>
      <vt:lpstr>Goudy Old Style</vt:lpstr>
      <vt:lpstr>Cambria Math</vt:lpstr>
      <vt:lpstr>Arial</vt:lpstr>
      <vt:lpstr>CMU Typewriter Text Variable Wi</vt:lpstr>
      <vt:lpstr>Office Theme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Spatial Optimization</dc:title>
  <dc:creator>Mano R</dc:creator>
  <cp:lastModifiedBy>Mano R</cp:lastModifiedBy>
  <cp:revision>51</cp:revision>
  <dcterms:created xsi:type="dcterms:W3CDTF">2019-03-27T12:16:02Z</dcterms:created>
  <dcterms:modified xsi:type="dcterms:W3CDTF">2019-04-01T11:02:05Z</dcterms:modified>
</cp:coreProperties>
</file>